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4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microsoft.com/office/2007/relationships/media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ukadeti.ru/content/images/essence/tale/4690/59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7" b="80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7509" y="188640"/>
            <a:ext cx="376898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«Лиса и петух»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38725" y="6417274"/>
            <a:ext cx="225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Башкирская сказка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2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ea/d2/56/ead256734c69f55edd1dc1e5f85ca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998569"/>
            <a:ext cx="2489700" cy="24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rodyna.in.ua/wp-content/uploads/2016/12/%D0%94%D1%96%D0%BC-%D1%82%D1%80%D1%8C%D0%BE%D1%85-%D0%B2%D0%BE%D0%B2%D0%BA%D1%96%D0%B2_7_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1" t="9963" r="2966"/>
          <a:stretch/>
        </p:blipFill>
        <p:spPr bwMode="auto">
          <a:xfrm>
            <a:off x="6104141" y="873362"/>
            <a:ext cx="2212275" cy="287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oshka.top/uploads/posts/2021-12/1640234606_15-koshka-top-p-kot-i-petukh-15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2245" r="68536" b="25039"/>
          <a:stretch/>
        </p:blipFill>
        <p:spPr bwMode="auto">
          <a:xfrm>
            <a:off x="1972083" y="3448115"/>
            <a:ext cx="2243097" cy="31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baamboozle.com/uploads/images/85247/1605182091_374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39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17" y="4043172"/>
            <a:ext cx="2485025" cy="25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3798" y="604067"/>
            <a:ext cx="3331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лишний?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39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ea/d2/56/ead256734c69f55edd1dc1e5f85cae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78" y="1093714"/>
            <a:ext cx="2930607" cy="283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oshka.top/uploads/posts/2021-12/1640234606_15-koshka-top-p-kot-i-petukh-15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2245" r="68536" b="25039"/>
          <a:stretch/>
        </p:blipFill>
        <p:spPr bwMode="auto">
          <a:xfrm>
            <a:off x="1187624" y="2917658"/>
            <a:ext cx="2209561" cy="312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.baamboozle.com/uploads/images/85247/1605182091_374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39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2503450" cy="259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244591"/>
            <a:ext cx="4290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Угадай, кто идет?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№3 - Выход Петух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1915.997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5576" y="6005547"/>
            <a:ext cx="609600" cy="609600"/>
          </a:xfrm>
          <a:prstGeom prst="rect">
            <a:avLst/>
          </a:prstGeom>
        </p:spPr>
      </p:pic>
      <p:pic>
        <p:nvPicPr>
          <p:cNvPr id="5" name="Выход персонажей - Лис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970.396" end="13823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37713" y="6026329"/>
            <a:ext cx="609600" cy="609600"/>
          </a:xfrm>
          <a:prstGeom prst="rect">
            <a:avLst/>
          </a:prstGeom>
        </p:spPr>
      </p:pic>
      <p:pic>
        <p:nvPicPr>
          <p:cNvPr id="6" name="5._vorobushk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12875.063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84368" y="6005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6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7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04664"/>
            <a:ext cx="3607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ребус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png;base64,iVBORw0KGgoAAAANSUhEUgAAArIAAAC+CAYAAADJJOzSAAAAAXNSR0IArs4c6QAAIABJREFUeF7sfQeYG9W59itppFFfaXvx7nrdG2AbYwwEA3YcTDGEFmpuCoGbC7mXhFAuISEQ0giEFkroJTchFNMMphhMMcYV997WZb29qPeR/v87MyONtN3atbfMeZ59tLuaM3PmOzPSO+95v/fTJBKJBNSmRkCNgBoBNQJqBNQIqBFQI6BGYJBFQKMC2UE2Y+pw1QioEVAjoEZAjYAaATUCagRYBFQgq14IagTUCKgRUCOgRkCNgBoBNQKDMgIqkB2U06YOWo2AGgE1AmoE1AioEVAjoEZABbLqNaBGQI2AGgE1AmoE1AioEVAjMCgjoALZQTlt6qDVCKgRUCOgRkCNgBoBNQJqBFQgq14DagTUCKgRUCOgRkCNgBoBNQKDMgIqkB2U06YOWo2AGgE1AmoE1AioEVAjoEZABbLqNaBGQI2AGgE1AmoE1AioEVAjMCgjoALZQTlt6qDVCKgRUCOgRkCNgBoBNQJqBFQgq14DagTUCKgRUCOgRkCNgBoBNQKDMgIqkB2U06YOWo2AGgE1AmoE1AioERhoEYjHBYS9HsSCIcRjUSTiAhuiRqtjPzreAJ2Bh8FigVarG2jDH5TjGZZANpFIsMmKxyPsVafjB+XkqYNWI6BGQI2AGgE1AmoEjk0ECLR6ag6idecONGz8Bq7qPQg21MHf2IiIz4N4TICW0yVf5VGanE4YnXngcwtgsNtRevJpsBYVI3fcJFiLiqDRaI/NCQ3Sow5rIFvbuBYxIYLK0tMG6fSpw1YjoEZAjYAaATUCagSOVgQSiTgaNm9E9cfvo27lMrTs2omQ2w0IMUDHQavVQqfXQ6PRdDikuMiiIR6LIR5nf7G+Wr0B1vxc2CpHoWTW6SideQqKpp0Eo81+tE5t0B5nWAJZmi1iZVdsehzhSARnzvhFpxfdoJ1ZdeBqBNQIqBFQI6BGQI1An0TA39KEPe+/g73vvo7GTRsRDfgZ+OQMBmh0OoYp5B8CqiJejTNgm/nK3tRqGe6Qf1hfQYAQjSIejUDLG+EcWYnKb83G6Eu+j+Ljp/XJeQzFnQxjIBvHRyvuQjiSwIIz7oZWox+K8ztszikaE+ALReG0GofNOasnqkZAjYAaATUC/RsBArDb/v0ydrz6f3Dt2yOCV6ORAVBiVQl4EijV8zx0Rh5GnoPZkQMDJ46LM4jYwhcBjIiy34MhAX4X6WiDEOJANBgUN5bYXAK/1GjfsWAAeqsN5bPnYMo1P0Ll7Ln9e8KDcO/DFsgK8RDe/fx/EQgLuOLs+6DTmgfh9KlDpgjE4nG4fGG0eoKoLMqBTqcBJ30QqBFSI6BGQI2AGgE1Ar2NAOlfN//fC9j07OMMwHImM5MMCIKAWDgCTs/BWlKKvDGjUDByBMxWI2yGOPvu0Rn04HRiIpcg5eQk4nFotFpo9RzTzep4DrG4HlFBgL/+MGoOuNG0dz/aqquZVEHLcSLbS4A5HmdglwDuyHnn4MSf/VJlaBUTOmyBbCTqwmtLfgVfKIAfLfgreH1eb69zdftjFAFagokJcUSFBLvBQ1EB8XgCTe4AzAYOxXlWmOTH4WM0RvWwagTUCKgRUCMwOCNQv2k9Vv/lbhz4fClb4ie2ldjXaDgMe2E+Sk48CWVTj0dxvoGdYDzgRTxCDgViIjm1hBAH6WlJdqA3G6HPyYHRZgbHG6HjpZVDmXDRSQysoIO71YeDm3di31crRQlDJAqDSWKAJUBrzMnB1P/8b5x4/c+g1avJ6sMWyAZCDXhh0S0IRYK4/rsPwGYZOTjvuGE0amJe/cEohHgCpKOPJzTQasQPDgKuTe4gfMEw8uxmWE0GmHlpbWcYxUg9VTUCagTUCKgROPIIrHvuCax/6I8IeP3gLRaRgQ2F4CgfgQnnnYvKSaNg0MQQc7cgFggx8KrRphK76G8CsMTKGgsLYMqxwWAykz0SS/ISUW4K8LYbqV6PhMUJjdGBw5u2Ytu772Dvl19DCIehN5lE4EygOuBH5ZlzMPuPD8NRUXXkJzwEeg5bINvm2YknFv4SsZiA/7r4DyjMmz4EpnPonoIvGEEkFmdMLKfTwsBp2TKLXqeBnhOF9vR+KBJLsrW8XguHhVcT+YbuZaGemRoBNQJqBPokAkF3G766907s+Pc/oDdb2NJ+OBCE0W7D1Csvx6jTZkHnqkWo7nA78CoPgHxjdUYjjAX5sBXkQ2swiOC1K+AqM7gJEeQmdDzIXjbB26BxlDAAfHjNN1j14v+h7pu1TN5AY6MW9rjhGDkSZ/31KYw4+dQ+icNg3MmwBbK1TSvwtzd+hVg0gRsu+TWqyr49GOdvWIyZQCwlchkNHGNeCcR2Zm3CnlbjcXiDUbR6QzAbORQ5LMMiTupJqhFQI6BGQI1AzyPAlv41Wrj278EnN13HgCJvz2HuAZFQCKPnzsHJ1/0EFkMc7g0rIYRC0HLtE8NlSYG5rJhZaDHpQA8BrEjQxhmA1dgKAD3JCER9bSIhiL+bTUA4hK2LP8bKp59BqM2VZGdJO0tM7bcfeQaj5p3T85MfQlsOWyC759CHeOLN3yMai+GGi2/DxKqLh9C0Dp1TCYRjaPEE4bTysBg79+br6IybPUE0tPlRWWhnUgO1qRFQI6BGQI2AGgFlBJp3bsMH110N14H9TEpAOliqunXqDT/F5IsuQGDnOrRt2gitjkuTEMj7iAsCOCOPnKpy8HZHrwCschxxZzm0XBeuOzoNwBvRsnMnPr//AdRu2gaD2cxIHRoz6XjP/vtLw9LVYNgC2bXbnsdLHzyNSDSCH533E5w85b/UJegB9vlGcoG61gBIIpBnF7VBHTU5+Uun1TC5gdxIU3uw0cP+rCi0q04GA2x+1eGoEVAjoEbgWEaAkro+vP4q+BsaGasZ9vtROGE8Zt9xJ0qOGw/3qi/g27eLLed31AjEGp12trzPlvu7kxDIRRIU2xEbGzdYoXOU9SwUvAFRfwBfPvgQti3+KA3MGnPsuOyZv8N6/GxoOCJ+hkeFsGEJZOPxKD5a8Ue8vewdxOICLjztHJx/+t3QalUP0p7dSUdnK28wwmy1yvKoJnXnN2SDy49QOAoCsg6rKY19JTa3vs2Psnwb08uqTY2AGgE1AmoE1AgQE/veDy5JA7FjTjsJZ975a5jy8+H+ZnmHIFbpTGAucsBeVg4NE7VKCVwEVun7Sp+RbEyGsSQ3oPcklwI2C+RuQHpYUy+ck6R9L3/mJWx4+SXoeJ59RxIQLztpJs5/6EFozXZorbnQ8kNfWjcsgWwk2oZXP/kVPl//NbuOTp08A1fPvw9GPl+9uwdQBA63+GAz6WE3dw1AG10BlrRHDKzNzKcVRfCHozjc5IWJ12NEvlVl3QfQ/KpDUSOgRkCNwLGIgLvmIN7/wcVo21edZGInnXs2Zt92K/Rmkwhi9+6EjpK1FE12KODMRpgK8mDJy08BWGJtCaCGI3A3t6C1ph7emsNoqHMj5vNAG/bDr7HCkvAhzltg4PUoqCiGbUQZisaPg3nUcQDtgwosRGPdh0WSGqx5/iWsfOpZ6I0SmPW4MePnt+OU636ImM8LGK3Q2guHtE3XsASybZ4dePmDu7Bp7052sYwdMRLXLvg9CpzHdX/xqFsclQiQXKCm2dctGyu7FZAlF/0YOA14xZNwJCagrsWPcDSG0aUO6NRCCUdl/tSDqBFQI6BGYCBGIOT1YPGPLsPhNauZJpZYzEkLzsfc/72FsaWe7Rvg3bYxDcQyFlargcFqgsFqZJW9jI48kYnlDYxVbdl7ADu+2QXXlnWoP9yCkNuDuBCnbmJTfPcwYhZxxEHuOwBJAgomTUHFjKkYN+dMmIuKegZoFWB29dPPsnFRoho5J1z+wjOwjxwLIRQEs0Gw5kFjcUBLvw+xNqyALIEeEkbvrfkIz793PxraWth0OqxW/Pi8mzFp1EVDbHoH7+kQACVf2LI8a6cnQfPpDkSY5RZ9MFCFFEoKs5nEaijUYoLAdLaeQBhjSh1pIHfwRkcduRoBNQJqBNQIHEkEltxyA7PYIncCBmLPPRtz77gNAmdBeM8auDZvTDoTyDICvdUE3m5iWlkSEBCI1VmtEMIRHNywFbs+/BQHth9g+yOtLLPI6gVpQl618UiEOe7YSoox9qwzcNyll8A+ooy5FUDowndWArPLH34U6/71ahKcjz/nHHznvr9ACARE1picEfRGaHMKh5zcYNgBWUDAik1P45VPXmYsnVajYQlfl8+9Et+ZdQs0GtVE/0g+HPq6j2y5VezsXN9DGlpyJfB73OCMFkSFOCuCMLLYAQMnPnUqgazqXtDXs6TuT42AGgE1AoMnAhtffhZf/ubWJNirPH02zv3dr8FZLAju3wnXutVJZwICsTpeD95hYcv21Ci5i3fksSpdh7/ZjJVvfoT6bbsYkaLnOwavRLjIP3KkZKKFXjOtJJUVxGZcey0mny9ZanUlNyAwC+DdX92DQ8u/YppZGtSFTz+DkuOOgxCJiIeWdbxmBzT2/CHDzg4rIEvzGI60YeHSu/HFhmXMn40ShFq9XnzruJm49oIHYOQLBs9dOYRH2uYLsweNzoAsfTBUN7ixbcsWvPPGKxg1fjKuuOIqtHgCmFCRn0z4Ima3oU1kZEvzbIyxVZsaATUCagTUCAyvCJBDwbtXLGBVsYgBzR8zGhc8+BeW2BVprEPLys+I+WBAlkCswW4GnyMmGtP3DTGanMUOIa7B8lc/xJ7PljEGlWyv5JYJWqkvp9NAx3HQ6PXgDSLBEo4IItESDCIUDLPfdTpdstAB/S1Eo4hFIphw9lzMvvkX4O12pr/ttPEGBJqb8fYvbkXb/gNM1jB+/tkpVlbZMS4MKXZ22AHZuua1eGnxvdhz+CB4To94XIMWjwsVRSW46Xv3orz49OF1dw/Qs+0OyBJArWn24q9/vAfPPvUEKipH4vU334XZkc8Aq+wbS8leza4gfKEIRhTYkWNW/WQH6JQPj2HFQunnmekbmfk+unFS6W4BqQc5I2kDytxfd+MdHrOmnuUgj0A0FMKiay5kulgCnnqrBQse+DMKJ09G1O1G28qliHld0GhFr1hTQQ440r6SRI1ArEYDzqDHoe0HsOLVD+A6VMOSxGT5AAFaYkBJVsBbTDCZDLDkWFif3BwzTLni/qhsLW2jNRih4/QIhyMIBsNw1TbiwPb98NTVs33Kdl8sByQQQMnUqTjvj/fAlJPTYSJYIh4FNFpoLFZWBey9W/+XAXbazyXPPYOccVOgiQTTZ1FmZ2350Nl64ZgwAK+FYQVkE4kY1mx9Ea999hJ8gRBjYyNRoM3bBpORx7Xn/Rizp98IrXZgsXZ0Me/cuRPPP/88vvrqK/YUOHXqVFx11VWYNWsWDBmZlQPwOuv1kLqTFpA2NhiO4urvXYyvvvyc7f/p5/+Bc85fAIfFkJQWkP2WJxBBIBzFqBIHqwx2LFo2c5hN32NxrsPxmOyLjOVziDZxmX8nY9IdMBzkQLZdHBKU7CLFRPH7QL5Gsrnfsuk7kGMy2Me25vG/YuWf7obBZkcsFMK8396JceedC/j8cG1eCf/B/azggVavgzHXBr3JiIR0T2sYsOSw/ZNVWPnmx4zNlVlY+p3ueaPVDKfTDGd+Dgx6DjreAIPZBIPFlAZe9QaeJWTpTPRqYMljBHah0SHi8+Lg1mps/2wVGvYdTNPZyrZaC/70Oza2TFeDuLce0HDQWvNZFTDmZPD3pwEhhunXXofTbr5Z1MpmNiZ7iIvOBo4SFoP+av15bwwrIOsP1mLh0j/i6y2rGIil5g8K8AU9TONy1vST8YPzfge7dVR/zWWv90uTv2jRIvzxj39ELNaeXjnvvPNw8803I4ee1IZQ6y7Zi0rWUtWvB++/Dw/d/yfGyD70xHOYPm0aipwm5k5AX6p1bQFEogIDsuNG5EKv9O87SvHKZg6z6XuUTm9YH4auMfoioy80arQ8SP+TE0vbJXxkANXag4fS4hcXxGXGw/v2iP+Pp2cYNxw6iNKq0ait3svelkqudzoHsUgMpVVjUVu9m70KcXGcctMpMphLR40FMhKaSyvK0/fdVeUhWg6V4kC6Pzr3uARe6TWBBDSQU7gpCXzgmbVnc79l03dY30T9fPLkF/vWZeey8rJUAYs5FPzmDuYK4Nm5Cb4dmxgTqzVwsBTYodUb0kAsAdm1b32KDR8tT+pg6Tqne93utMJZnAeHlYdWp4OG07UDsJzRDI43QqvXgzPxousBbwDtV5QsiIlcMmAmScDOz9ZgzeIvEY9GkxrasMeNSQvOw9zf3JkmMSA2VtOyXwSkjhHQmKyICgm88/NbWMldKtZwxT9ehNZMVcfS7/9k6On/nAEaR3G/JIL1970xbIAsexrY/x7+8eGjTEpAQJZkBZ5AAOFIiAHZorxc/OeFN+GEcd8bMElf69atwy233AKPR6xQ1VFbsGABbr/9dhiNQ6egA81XgysIq5GDUZsAp9Ahse/3eByBiIB9+6rx71f+hXFjR+PcCy6BntMy+QB9iRJj2+gKIp5IIBoTMLbMeUx8ZLOZw2z69vP3g7p7CbgRaGNfSPRlpKHPFarfLv7P29rE/u9qrENbUz0Qi6BeAqH0/4PV1WlxjEhfNDXVEpDN0MS1NjahdORo1O4XgayxGwIlFAqlAdkQZUArmpFqwkuNgC4ysGVpZZXi/dHQGs3sb2dBEXt15BbCYDRCbxQr7ykrILEkFgm3EoiVG4FZ+lsn1ZMfSBdSNvdbNn0HUgyG2lg+uPGH2PPeO2xJ3142Apc++QhMTidCDbVoW/2FaFfFG2ApdDAwmryXtVoGLte88TE2LvkaBmJpyfkokYA1146KqiIYjTxLAKP+RruVMbDUh4Cr3mSBziCu7hJINjqtrJQt3RLyMZSxZpIDnRaBVg8Obd2D9Yu/RMDjY4CZmiwzmHPH7ax0LgJBEIiNexqhjfjEbXQ8NLnlTGJQt2ET3rnpZkR9Xpz7l/sw+rwLOmZl5UFIEgqy6eprqUF/3xvDBsj6g/V4/6sHsXTdZ0k2lmQFbr+bAVpyL0ggjm/POB1Xnv0b2C2Vx/x+jkaj+Mtf/oK33nqry7Fw//8GffDBB3Hqqace8zH31QDopm3cvB7xXZvBeZqhn3QiDBWjYCgekSw1S4CBvGPp6dNk0KWBVOpP9l3+UJSBWCqIUF5g66vh9Xg/2cxhNn17PEB1w95FIJ6+KhIIpSdfhFzNaKg9hKbaWtTVHISvTQSybY11cDXWQw8t6iQQSv8PtltlyUCmpH1L+7ZLL9Vs0qaPJ2Prdqs4sVi6jY/J2HHpTfmQUcX5EhNslGRMDhnIOkvTgGxRRTGKi3JZ96KiXLhiFhRXKla4iPnSpJhaLpOU1fbf0mZ3E53N/ZZN3+7Gpb5/5BE48OWneO8H32NZ/JQ8Nf/eezB63hwkvB40r/wUkdZWBi4tRc40ECtrYle/sQSbliwHZzCwB1STiUdBeSEKC3IYgCXgS/rXTABL8gG5kXWXMceSYmAzTkcGsK2HGrD76/XY/c02hNpc4kOhxNoSMcMekmMxpu+97P67YS3IhTbsQyIuJEvREiubMOclJQZkybX6+Zcxet48nPvIY+11spmhlaQGGksudA7xYTXbdjTujSENZOXlPSpJu3XvIrz26VNocrcm2Vh/kLSTQei04od5TIihMNeOH593I06cePkx18q6XC78/Oc/x5YtW7q9li666CLcdttt0HdSE7rbHQygDYRYDJ61y+B5/xUYmusQ5Hhox0wBFw7AOuEEaMcdB87uQNhoBW+xM8utzEbesuRWwECEL4jyAjvy7Okg4GiccjZzmE3fo3Fuw/IYGdIAly+Euv37GDil15CnCY11h9F4uIa9ZjZTxtJ8MGN/pszkLunSLi1yoLbBBafTkbZLPh5CSbETdfVt7DWUYTeZNGMHUFvfhtLSQtTWuZP7kBc66htS/1MeoP34Ms8ofRXIXpSL4iIn24iArC9qRIkEZItHjkLx6IkorRqT3Ek7Rrkb6UJ/XnPZ3G/Z9O3PcxrO+44LMbx9+XkswYsa81W96w4gFoVn99Zk0QM5sUvGC7QtLf3vXLYOy/7vXdE7NpFAXlEuSkbkMRaWGi8xsJTAlWRgjUZxNUaIQ6PTwpRvZ9Zd7LaUk6ukSWFSAgMPd00dNn++FntXbUz60JIGl+N04C1G6PUcvK1uRGOijCkcCGLSWbMw9xc/AUKiFEnZGJjNrYTWZIWnoRFv/fQGxux+78XnkTduYsqKq4uLg4FjS26fWHQdjXtjWADZVvdOvLvsUazcuho66Yk/FI7BFwyxZWdOl0A8LlIDCQg4Zco0fH/+/yL/GFf66s0FMGXKFDz88MNwONK/6AbbB1motQnhZR8yIJvYswWaMVOSp0B/szkaMwU6mwOJ4ko4LruelbFVNtLOkt2WbHFCQHZiRT54/dGvaJLNHGbTd7DN+0AbL2k6qbXTcUrAc+1nS1BbvQ/eQAj1B/YxzSq9ohtCkYBsabF4j5aWOOHMTQeCJm2GPEi6ZEuLnKhtaIMzXwSJctNFCMg6UFfvYq+hDAkcr7jkD9e7UDYiF/Sa7C8xojKQ5TKSPaJCOuMr32m19a1sF0LCgLq6NvZ7fYMLGXnRMCElZSBmNm/UWJSOFIEsMbynz5ufdj5xbbqrSG9M5bO9hrK537Lpm+241f4dR2DX4rfx0Q3XQm/QMxbzu48/hrxRlQjVHhIlBbEoTAW5MOakiu4Qy0rJVw079uODx//FZAfEipZWFKCoRMzs11vMMDvtySQu3prDErhkhwOy7qKkMXNBDqsOJieNJUcpOSCEPD5s+ngFtn+5FqR/teTmwuqwMrcDu038HCDQTLrbhrpW1OwRH4xlWcJ37/kFiseNEiuAKRoB2bjBCp2jDLBasObZF/DVw3/DzJ/+tPOkrw5CSGC2L5LAjsa9MaSBLM1NNOrHyi0vYNHyhfD6RfY1Hhfg9geYWT40ApMVICF+4gvxOKwmHlfMuxJnnng9DHr7MfucCAQC+M1vfoMvvvii2zGUlJTg0UcfRVVVStPWbacBtAF9gPh2b4X/44XA9nWI5Zew0UVdreCaa5Mjpb/lFvru9Rhz7U0w6MRlF7Z9TEBtqx9x+jDRaJgXLcdpMUoCD0f7lLOZw2z6Hu3zHErHkxOT6JyUOs7dG1dj+6oV7FQZkN2/D8FQpp1WKhKFJWWoKjCgrCj1cKk3GhmApUaANteZvkpg7IaRzDgaEEz/TygjH7Qd49m1kgDdHV8+u9o68T4MCxoGoqnV17fBG09H8rt3HRYBvtSUQJe0vqfPPV+MRdUozJg7D4JGZL/k+1nWBx6N6yub+y2bvkfj3IbbMWQ2lpKdSBIw66fX46Sf/Ii5FLR88wWCh2tgLsxDTmWFmKQlJx7qdAi0NGHh755kVlgkKSgpz0fJiEIWQpIR8DaxSA9ntsJotTPmVWZbuwOxsoxgz+qtWPvWEgRcHhSPqURpoRWRaCzJ9srzRd+L1GiMdTWNOHygkWlmWUWyOad2ycqyxC9LDgKtrXj92uuR0HG47OV/sIIOGiFThNTxFcLALFUDyys/YkeDo3FvDHkgW9OwHK99+ih2HqyGXicuCQTDIcbGMgCrERiI1UDLNLLUqNTppKoK/PDc2zBqxFnH9DPg3Xffxe9+97tuxzBYgSx9aUV9bgQ/WwT/7q2Irf2yHQurBK9yILxnXgrn1TeirLQIOqk6CjGxxL4GwzGYeQMDseRWUJpnhdN67BLhspnDbPp2e9GoG7SLADmDyGws+wLRxLHu86Wo31+N3ZsIyK5J6xNVaFxLinIwaUwBDEYDW04sLB2Bqnw9RkhL7axjhgxGdiKJSEuEnJZDVDJIZ9uLH0msRQJhxDJtCjI0u5mS23auBpma1Iz+dPy0FgcM5s7tCDWKJEyDkUdISO+/bXc96vfvQ0Q6pw17GlDXmJIxaCIi8mZAds48xHUGnHjm2SiT5AftGNl+NjrI5n7Lpq96K/ZtBPYt+QAfXH8NY1MpweuKpx6FPseB4KE9aF29nLGqeRPGQqc3pC/5G3kse+IlbPhwGZMXlFUWMiaWkrnsJQVM50rN5MgDZ5IeQpWSAY0GliIHcyhIkxLQyq+RZ4lcK9/+DAfWbUH52BGomlwF3iYywv6mVgTbOpb4sM8inQ67th+Ep9XDJAb0sHfBb2/qlJWlYgqassngbDasefJJfPX4Mzjrjlsx9UfXdZ30lTkVcvGELMBsf98bQxrIhiOt+HTtI/hoxVLG1Gm1OghCHJ6gB/SBz4Cs1JRANpGgShxxXPitc3DB7Ntg5PP79i7rxd7oaea+++7D+++/32WvwQhkCcSS/QmB2MSmVYyF5Zrr2KssI6CTVgJZvSMXnlkLIJx9JUZVlrIMUEr4CkcFJiegVpBjZss8rZ6gaLtV5oReKlnbi9D32abZzGE2ffvsBIbRjijLX25rPv0QTYf2ikD2gOQukMF4TptaAQKw1IqLc3DC6BLoyWJH0tEpQ8fAnAbpQJUAaiiMqELrFpESyNg+0oiTBEBfvMqWKWXIdNfpRk0jxNKT1YSM5DUIIpAlEM1axv4ItMvN4khfvVLGQQayW/bUo77RzcBsXYMb+/ceyDgfI2acdTaTH7BXhZ6WbdjPuWDZ3G/Z9B1Gt1i/nyotrS/60eU48NknrEjA6T//GaZefWUqwaulBc5JE2B25JBfXGo8Rh7Vq9Zj8Z+fZEDRWehE1ZhS5kZgVkh6zLkFYgnYDM0rsbHmIkeaBy3buSQlILnCZy+9DXu+E8d/67jkcSmBS25CJIqIP4gIORLEBJZQlvYZEo1h+4Z9ooNBMISp80/HKddcJFl3pe7FWDiEUGsjDJXHwVBQBveBA3jlR9fDXlaKS198CTqDsXMrro5mKEsw29/3xpAGsvtqPsVrSx/BgboG6CTtlY+0kzF/UkqgnDMCs+J1pwUxLVVlhbiO0iHcAAAgAElEQVR2wc0YV3luv998XR0gHA5j4cKF+Oc//4mGhgZMnDgRlNy1d+9evPrqq6zrpEmTmEY2N1fMGB7IjW7CcFszIl8vgW/nJoT274EpFk4C2airJQ28sjkhrezkWcgtLYH/1AXgDfokcCUZAZMSaDXIzzHDYeFBBRVqW3zHzK0gM/7ZzGE2fQfydTAQx0ZAtrZ6D9Z8+hHWLv0QbZkJWzFACV6nTa1ESXHKw1m5NM8AqgwAiXFp9TAgmAZUJSCrBIRyXXcGZBWMLAFDKLO3OgJ2GcleCtvWDsMdyXAx0CjZYOohMaAykFUCbnmHyvORmWV6jzHTBh4GGjdpCwngS7+LQNaF/dWH2ev6TdKDgkJaQUB2xlnzMOOs1OdvXKcISEca5j64qLK537Lp2wdDV3dBEpdN67Hwou+wWDhHVuKSxx9h5V1lNtaU70TumDHpQJQkBS43Fv72EXgO18KSY8PoSRXIKcyDySk+oJHWlUAsY2I7ALFU0tbktLWz1pITx9a+9QkmnDET46dPQjgQgL+5scP5IvkBgVs6XiwcQZSArT+YdEk4tL8ejTVN7DjWklJcdNv3k5ZfVDGM9Qt4EY9GoLU4Yao6ntlxfXrvn7Dp9YX4zj13YfKV1/SOlaWRymA2v4KRgr1t/XlvDEkgSy4F0ZgXS1Y9ho9Xf8R0rxpwiBEb6/MnJQQMICmME5M6GXbVsoc5fPeMeTj/W7fCoM+BVnI36O0E9tf25M12/fXXs93Pnz8fv/71rwe8lyzplby7NiPw8ZtMC0utKwaWAKx50lTw004DppzCSs8yD+BEAgcbPUxGQElcvJ5Drt0Es2TD1egKoMkdwKjiHAZmB2rLZg6z6TtQ43Esx+VztWH98i+wdimB2I/YUEwKG53iyipMH2NFJnhVjlnwigynzLJG/JEkeCNW0mARWRMCq0rWloFUqXXE5iqPQcCRQCIDkJkMZZZAtl0B53ZShPYzpJRCKNllNj6JUGIANpGAYLehpDAF/EPBEOoa2hiQZYB2W13aAUpHljMgSz+soIMuo6DDUfSizeZ+y6bvsbwnBuOxl9xyA3b8+x+ssMFpN4lsrKyNDdXXoeC4iTCYLR1LCj74gpWepWX/ESOLk0wsgUPe7gBvs3cIYnW8HuZCRzufchnEkifszAvOQuGIEkSjMeYcEGjpGMgqY64EtQRmg61uhEJh7N5yAJFIlCWjzb3zdlSO4BElvbxUUleWQCSEmMjKFlegcetWvH7dDQzcHxEry8C8mACmyy1L6YqzvEj64t4YckCWkrtqGr9BKNKKD1a8it0HD0InVXNibGxUXDpUsq/KeZArz5D+JBKLYFLVSFw294cMyFYUn3RMk78yr5fFixfjrrvuYv/+5S9/iSuvvDLLS6r/usssbHj5x/Dv2sy0sHpHHoh9pZYpH9BO+xZ48owddxzMk6bBYMtJmsyz+dNocLjFB7I/cliNsJsNsBr1yW321rkYQzuy0J4sG9p/Z3fke85mDrPpe+QjHlo9Y5JGtK56H5YtfA3rVy9PVs0SgSwHsr6acUIVCMgePyY9OYsTgBZXqvSjhtgTSULAWNYEYJEYHQZgJb1pJliVl95lBjUJDrW6JIPLIk9MjUYLvVGPaIjqq6fkUez9TCCbQZyQmbuyRYV0hhORMAPZSeY1Y/dyaU7ah3wOShCetm+KQwLwt3kYG+tv88Ibi6NYArKWXLo3UwNkgHbrIaxaV40aKYFML7keEJD9yW23Q+ssSxv/0awOls39lk3foXXH9e/ZeOvr8OaC2fA1t8JeXoHvPf0YeKsVkbZmNC/7GKZ8B5yjx7STFBz+ZjPe/fOTVGkHeSX5GDWhPKmJJRCrN5lhys1vB2Lls2EWXrSCori/CMTWbN2NbxYuwckXzoE1NxdRMq+XbtNAcwMDtDLo7CgyyjK5rF88Dl9TG/bvOMBYWapUNv2qyzHr4rMQrK9pty/aXmvOSbKyH//299j61ttHzspKYLYvfWb74t4YUkCWwNK+ms+x9Jt/sQ/IXQf3wxfws896po31BxQVeNpnDRCIlbNl6aKJJwRYTXZMnzAG5Et69qwrMa5i7oBgZulcyaXgH//4BwoKCtjvY8eO7d9PiSPceywchnf91xB2bUZ0xRIJuKYDWNK+EnjV5JfCkl8A/Ynfgr5oRLKkrHJe2A2dSIDAKrUipyUJYulvmit6r6LQDpupHcd0hGfR992ymcNs+vb9mQzOPdLqQCQeAYHYxc8+hfVLl7S3jzJCBLLHV4EssPJMgNWZsuvRxnRocYm5+HkOE7RSZS5iIBnA06QAnxwlefmdgVUJVzLZAbP2yUisysjWopKzVOZSbpoMDV1mZS4uYxVJI9mKyf2FDOArRMIMoColAvK2mbICEfBGoDca0jS+MtucCXDpfP1uDwPm9LvFaYMlx95OU7xqfTXkH6V917mXXYxTvncDSkYe/RLi2dxv2fQdnHfWsRv1xpefxZe/+gWg41JOBeEwy8XwbtuI/CnjwVsVrKpGA3qYe+c3D6Bhz/6kpCCvgrTuqQRhS0ExqwyWKSkgDSufY4XRaUt7j8Bp2BvA6lffw7hZU2HPz0+CWBYdjQZCOIxAa1N7ey6pXC1txo7JEr04kBODrKd1H27Auq+2MCCbP2Y0LvrL3YjWbO8w8MTKcuXHw1hazljZhf/5M5jycnvtYKDcOfOZtRdmXQGsr+6NIQFkZbsWr/8QFi17kPnFGjgzs7MgVpVVgBISCIQD0GraZwsoWVg2WQmptGKCJGk6GE0cguEIZp8wExfP+R/k5ow7dneqdOSmpibGwm7btg3XXnstkxgcTauangYgUHsQkZWfwrt+RVoCF/WP5ZfCUD6KMa/EzhJ41eSXwaDXMicCmtfOfCS9wQiTFpTkkiMBn/YAUt/mZ0leVUUiiztQWzZzmE3fgRqPozUu+jxgtzk5ZiSieO7O2xmIpSbbQxUXORhwtSjMLgjQFsRDaaRnS1y04qF26rRy2ByWpJRAeT5syT0YTkoOkiDQYGDby4ys7BAgg0DS6hP7KrdINIU8aX8Gow5RvyJhK+P5PBPIGhT7kvWqPY17h+BW0tQmwXkyaY0V4mS7pnMlVpoB5KgYBwLuTHqQELW0hVUj0oZRU9fGwOwHH4h2Z3I75fzLcO1v7+vpkPtsu2zut2z69tkJDIMdKQsgmAmoPfN32IsKyZMRTSs+ZuWhCyZOaCcp2PreEix96hXmBVsxrrydpMDoyIPBkiFFkOKZ0GphK3ZCQ2VkFWwsAdDdX29gScZ5ZcWIRzOyRKm/VDiBHh6VjUCwRquBRsuxV2Uj4ByPRiHEolj3ySrU7qoGrZJc8ve/wa5xI+xubfedx1hZ3gTTmBnQ2OxY/uDDrNrXzB//B2b96g+ATySVetsIzCYcI6C3HHnFzL66N4YMkE0kYti0+3W8+ukLcHv90GoMrLiBNxhAXCBfQi0EIZbUdcjgVbyeFBcLgViiUVKfw0hAAyEhIM9mwzXnXo2Zk79/TKt+0Rfwa6+9hvvvvx/jx49n5WmLivqmnFxvL+bOto94XQh/sRjubRugq97OdLAkHyDgGnMUwVFczP5nqhwNvqSc7Ua20erJGPbVu6DTalGWb02WrKV+sXgc+2pdKMmzDng29kjncDDMf0/m8FhtIwhU0lF8UHrnmcew+LmnkkMhIHvuvGkoKXKipMiBHIWSgCpr8UEvvG1iXXOb0wqvkNpgfFUe8krSky0J4NHSushmih8qSn0s+13BsCoBLx0jmpmMlfHFZrTyIB1uskkfZVFfFHqrJD9QBJo3iA/yBCYJLMfiAG/mwZt49pptU7LNSZ1wKAKLQ/yys+Tbk8CdAdoWD/wuLxzF+XCWFLQ7/OP/Wov1K1Yl/2+0OXDn828cVVY2m/stm77ZzsVw609JXu9cdi4ioRAmLTgfc391G6viFXG3MVlBzqgKWPIU8gApweuVW/+EkNsDR2Euxk2sgK2kgBU7IABIBQ0s+R1/t5JLAe+wsvKzcpECGU/Q/d58qA5Wi5VV+eq0dUW0ZMiAUve4hlX7OrSzGisWfgSy2Zpzx+2YNGcm/DvXdyhVIFZWXzIGfNkYBNva8MZ/3sh8ci9+7nmUTJvW+8QvGgyNj6wv8yuh1ff+s6Mv741BD2SpuAHJCHyBw3j78/uwfNN60MMRAdlQOARv0Mv0sGmJXJnZrgoGVvyykZv4uwh0NRDiAk6behyumX8n7NZRrLDCkWTvZfsBs2/fPtxyyy2gihl//vOfMXPmzGx32ef9m9d8iciXixHSm2EdUQVtcRlL0hKBbDEsUjWu3oBXeZBufxgNbX6MKGhfnrbVG0KrN4jRJe2F931+klnsMJs5zKZvFkMeGl3jJIMTSz3W7N2Ju69akHZe8+ZNw4JzZiT/Z9aLFCeB0f0HGmDWApZcGwOBNqcN2owvKUowkRv1CYVi8Ls8sNnF5C69xZJuzaXwcW1t8UMTFUFpchlfxzHgKzdOUZ2OxtDue1BiZKPeKPQ2PaL+dONzWVogM8AEZAkbE5im10RCC6PNCE4CvHGlbUIHV4A2U8uQsY0MzOnfbXXNMJgNKByVYl/JDcFV18TAbNnEUeAUjDH1OdCUYEB28ZLNbM80rut+/xBOPOvso3Y9ZnO/ZdP3qJ3gEDnQigd+j7UP3wfOZMZ59/0BFaedyqpekazAv28niqZMZF6syWbk8fUz/8I3734C3mJB5cRKlJQXJl0KaLvOrLYYLtBpYSlydgocA81eCOFoO1a1r8JNQHrpy2+i9VAtjv/epTjj5/8N/5avAPpMaaedp5K5HIxjZkBrd2Lvp59j8W23o+TEGbjo6WfFIUmyqF6NL5FAgjNAewROBn15bwxqIBuNBVDbuBG5jnI0tmzHPz96GLVNXug5LXtY8Pj9iMYiDGwSA5tg3KoMTqVPfLb6lc7Aygwt+cnKvxMYpsSQglwLrv/uz1BZcgqa2/ajpGDyUU0AI/stqva1Z88e/Pa3v8Xs2bMH5PK5e8dGdj8IBeVMk8RLcgEW7SyW+8kP+ECjhyV45dvTE2/oCe9goxd2i+GYFkDo7oMgmznMpm934xoW7ytW+P5+58+wduni5GlfMG8a5p8zAzoFWNRJxqk12/cxcKnX8ygcXZZkUQU5LV/ai7w9AbjG6sPQGK0MxNpzJDCaWblLKnlLILa11Y88uwmUBJVsHWhs+3qeZFBLy/3hQAxGqxEOqfpY5vllHls+3+7GRMdw1TbD7/EwwKpMdqNYHd6+D4VVZTA6UlIN2mc0KALxn932T+kQIVxw3U244Pqbujtkn7yfzf2WTd8+Gfww2kk8GsZrF3wbTZs3oOC4qbj08QfBSd7hzcs/hU4XS0/y0uvhOlSP1399PyJ+P0oqi1E+sjiNjWUJXk6xLG1mS7KxDmuHJWhp+d/f4Oo0OexIp4aOS0+cerMRlkInvv73h9i25EuUTjselzz+N0SqNyDiaesUXGsdJTCXTwTMJix/+FEmMZh1669wynU/PDJW9giTv/r63hjUQLam8WssWfUvjB4xBdGIC4u+fh+xqI4BV3In8JGpMOksNWIVDGXpQ41GJy4HpCU7KBlYmTmXvWVlrUEcF8+Zh7yccmzdtxHzZl56VKp/0Vi3bNmCe++9l90Dd999N/OOHahNudSSLXhVnuPhFi9iQqKdpIC2Id1sqyeE8gLrgHQqyGYOs+k7UK+RYzIuBZD9ySmppCFK5vrpNXMgSCsF8tgygazFbmdAVm5dAVkCZwZHXodAtuawWOK1dn8DcnNT4M2u16YBWdnlIBUr8TNKtt9S+s92FM80qy7aQLFcmWabFRS1q/GErk+ArAyO5WOwZDZ6gNUm4Cih6mcisJelF8TIEpDVZdTUPVZANpv7LZu+x+SeGAIHrVn1NRZdcxFiwQBm3XhDshxtNBRA69cfwzGqgtlnJQsgGHkseeyf2PHRpyzhcOyUSlBBD1tRCria8wqZtCAzwYt9n8lsbIY2Vv6uC/uCCLV4+oyNJQBLelnObARvN7HKYZxBDyp1S/peW0kxLn/uKWhCXsQOb2Psa0eNJX7ll8NYMZHZgC269Vc4vPJrXPLiiyg96eSswGxP9LL9dW8MWiDrD9bh0zVPYOnaL1GUWwSb2YCt+6qRSOhg0OvhC/oQjkQZA5tiAGntTJxeEciK2pWOGFhZYkDvyWID+p3kBROqKhGLCThY34A5M07BgjP+GzZzerJCX342kCD6hRdewEcffYSrr76a2WyZ5PJ4fXmgAb4vKkFb0+TpUFJAQz/U5IXVpB+QbGw2c5hN3wE+pUd/eJ0AWQKxBGY7A7Jt0vI3EbDO0nzRkYB03ab0LwwlQ9lYXYMoDPB4wgzMej1heCJhyCB2RFkuNJEoA7IymI15g8l9M0cAs+gIkLTE0kk+tLwe0XAUen3XyYzRaAJ6aVsROUbS9y9V5pI1s3qjKU1a0B0jm4gkEIuKrGksIoCkCwRi5f3JrgYMfJOTg0KHyzSyrnSNbObxCMguXrIpKS0AQvjpnx/DjLn9V6Qmm/stm75H/2YYOkeUZQW8PYclPuVRwYN4HIGDO+HbsQUFkyek5IV6PVr2HsDCux5kWf/lo0tRMqIwnY212mHKcXQIYglUUvGDTKcCOZqUrBVy+RB2+bIGsjIDS04lBqtRtPiSHkgpoczX0Iq3H3gB5Ax0yZOPIr+8FIEdK7u29JLB7MjJol72v25CPOjDpf98hWmIyRKs103WyxaOYg4LHbX+vDcGJZCNx8PYvOdtvP3FP1Hf0gKD3gQ9p0GLm0rPxmExmRAIBRnoFH0GZTZVKwFZEdyKDC2DslLcpUSvjOXvVClbsQ+vNyAmCAhHoyjKteOKs6/CtAmXgtOZez3/3XWgSkNPPPEExowZgzlz5sBqTVn/dNd3KL1PusZDzT5YjPp2kgI6TypRS0UQyvIsA46NzWYOs+k7lOa/z85FkXfxk1PGISppVAnEXnfpKdA6U2b9dExZAyprPWura9PsorScFqWFKSlAXKogSOVXCYCuXruXAVlqXncYBl4Lo5EDgdiy0lxUVYjHk4GxoHAlAD1oJ0TWMmmJpU3/kogGg+lAtR2uFbdPOh/EYmnJZWmFGBRJZwzzhsJpxWPY/4KpLzk6PyEqgCzBaHyxaAxGizHlwGDiwWnTK3qRfELpcODzhlBc7Ei6GsS1qQmqrXNh28Z9+OeibxTTH8ONf34MM/sJyGZzv2XTt8+u72G4I5IVvHnpfNR9s5ZpPi/9218B8pXTadC4fg14wYWcylFpbOyyJ17Chg++6JSNteQXsoIKHbGxFGJLsZOxoh2ytX0AZBmApQdlswG8zZwGYJOAWaNh1b4W3/88Gg7W48IH70PFzJMQ3Polq+rFKjp10oiZZTKDMSewpK93broZZqcdFzz+JDRGGzRCura+R5cVuRgYreDyxORtZevve2PQAFlKrBLiYeg5M1rc2/HOF49g3Y4dDIgSu0qJXYFQCPFEHJyOY4BTBKpacUIVMgL6n1gAQwa4qU9/9p4EbElTSy3TX1a+yOhrLoE4pk0Yg8u/8z8oyZ8O0u3qtDyTNyilDD26ENSNOo1Amy8E+iFvWE7b/gYlyy2q8OW0KvyS1HiqEegkAlSG9q6rLkBQ0qjSZueePhGnnD4VpRnOA8pdtNU3JP+sb3BDCERQWihm5Nc2eHCwWTTwIiBLbfu2g+x12tQqlBQ7kG8yYczowuQ+BAVwi4XC0HGpZDEGPgkkKgAmJWNR4wxi0gpVLUxjXDMrR0oMdBLIZmRCRwIZyWDaeBrQVJ67bBlG/5O9Y9PK6dIXr8Twyv3crW1pM+D1icfLdYpyirCgRYmkxxVPDKita8PaddWorXVh87Y9cFHhB0X7nz8/hpP7CciqN8zgi0Dzzm1Y+N15iAQConfsj38ABIKszHzbik+QU16Y8o7V6eBubMJrt/+FaWNlNtaUmwPeJl6THG/stPgBffcTuLQUODvXv1IxpSOUFiQBLK8H77AwAMtQSicOBlR0Yenz72DHp1+JRQ4u+S4Cm75CPODukpWl82RgViphG/T5sejWO5BbOQLz7v0dBFB57PQqej26MuIC4llacvXoOBkbDRog29CyBaFIMwOLa7b9C+8uewNUqYvT8cxWixK7iIFt5wmbzKoVuRWW8CWxsazwOWsEWEUw21GlGOqT/D+7qiQtLbTsi8TI63DZt8/H7OnX4XDjRph4O4ryjmf7yyax6UgmdCj2kRO8iqnwQQcFDuj92hY/SvMszLdPbWoEuosAlaD9+52/SAOy1GfG8aMZkD3pxDEdAlqjVGmKtq2rd2PNyr2obRSLGRCQrW30ph36lBlV7O/pU6tA3rQlSj8vAD4p8ZGW2QnIchkFEKJuf5Ktpf1QMhb7spVdBTQZFQ0yGdlM+0pBlBbIS//y/uRB81Yu6ZigdEug9zsqqassnkD7DARSnpj1e+tQ5/OhuNjJdl9U5IBecnVI6oIVyW91dW1Ys0kEsARkqQUV8ZbHqALZ7q7u4fX+phefwRe/vhkGmx0XPf4wCseNYyAs1NIEz6avUTBhPDRUQY7AoJHHmpdfx8o3PoLZasK440fBZDUnq3hR5LrSxhLQNBc52lXxSos484cV4KtrZdZbmV6wHc1OOwDLG5LlZjucTakULb238o1PsGnxZ/jWz/8bJ11/LUI71yHWfKhTnaxyfwRmodXBVDYGMVMeVj79LPJHFGLCldey//cazFKMdZxoydWJxKA/rs5BAWQDwQYs/eYZhMJtmDHxHHy88t/YuGcnK1bA6UgP62dsLGNO29nBiHIBRswy4ErOBVS1Kw6NVBxBTgijAKdArlI7K7tZSHpbCcgyDwQNVY2M4/hx5bh07g+xastnMHAGfPvkH8NmaU+x98ckDvV9NnuCCIZjKC/o2HiZ3o/HEyh09L20Y6jHdrie37vPPo53n3ucAdnifBvqmyUAKgG/GdNFQBuLczh5RhVGlIpgTAay6zYcADGyK1fvbwdei4tyMP34CrZ9VWW6N2plvsKRgBhVbTy5bEgA08Clkrmof8SbbpaeyaBGYxlLgJmLFZlANi4yvKRjpVeZ4ZWvA4MlVXyhXRldqdiBnMCVWQSBVewSUkja1+pF3EJlo4GNG6sZkHU4nYyRloFsXVMQ69eLoLWu3oUV0u9JYG0UYOJ0qPOJpcWpqUB2uN61HZ/3+9dfg32L30Hh5Mm45Mm/gaMve50Gnt1bkXDXIqd8pAhidTpEA378+46/suV0ciooKy+A0W6FtbiAaUO7cipg+ECnhbU4t729VebQesHKEojVGjgYnVYQwyotF3d8spSzQ7k6kQhC7gASMQE7V2/C2rc+xrduvA4n3Xgjwvu2Ilq3p0dAlh2EVq/jAitsoC8oR82eOhSU5cEw8vjeA1nZxaAPqn715iof8ECWCh1s3bsIry99lrTbmD5hMr7Zth0NbS0w8SaWsOX2+Zg3pAhiO/KBFblY8T0NM9Kn8rMkDVAyuJ1KAWg5T0OwVfyWkAGsKDrQMhBlsxgw+8QTsGbrDjamK86+AlPHXTYgytn25oIYaNtSgleTK4DiXAuTDmQ2pp1t8nX6/kA7H3U8AyMCxMYSKxuNhTBjbDH83hC8oSj2t/rTBhiLiUC2rMSBXKsRiVgIVp7D4mW7mHxAo9DcTplQhVFV+RCBbCXbT1NLOkPLS76sLa0B9j4XDiWBLGc0QCdJDZJSgHj7ErfUL7P8a3LQmbcI9VdUDsv0lySNb4wqbElNqdFllbcUPrekidWYzEnGloBsKCgCzKJCSVusT0l7yGeX08TQ0NDGgCy17ft9yLFpktKCQ40+rFOAV/K1peakpE2zAQ6zFkZOhy8PNItvxIEb//gIZs49R4xfBoM9MK4udRRHKwJBdxveWDAHrn17RC/VO24HfH4GZFtWfw4qGGIpKBT1sUYee75YgQ/++hwMJiMmTRsNg55jSV5UjpYKIJBvLEeJ1B0s5XeX5NXunGUw6/YDsY6X6XW8HnqrCQYqIahgWTuMn8T0hj0BJl0AJZ0ZDdi3dTdW/nsRpl97HU77n5/2HshKBxNdnBLQW+0QdCZwzhLoCkf2HsxmWSjhSK6dAQ9k/cFaLFr2VyzbsBo6rQF5ORY0tLrh8ftgt1iYnCAQkD+IU0lb4opdJj0hvq8j/SoBW1aYImXL1Q7IyhICaVkiE8AySCvZeJGZeK7DihaXF4IQx+zpk3DJ3F/CbhWXFtV2ZBEgyQCn03TKtgbDUTQzy60jL5N3ZCNTew3mCNx11QLUVu8FYiF8e2IZ7EYDPKEI9rf54Q5F4Q5F2CsUjGYuJTIlYrAZuCRDKDsZE4idc/o0HH98SddhkTS5MpDVSgxmNKkDFT/LGIjsonVqu9WBiYEsJRA//FIaXPpToxUQC6dYXUFIfWbSmPRcSrpAxwxpDcixpQo0JIFskQRkO/DJralvw+F6F+h1zfpDaG6UQKmiJDCNxWHi4TRwaAtEUJVnYUDWpBPH8/7uejEaMeC//vAQZswRCyIYjaomfjDfh9mOnWy33rnqQuZQMP8P92L03DNFfWw0Atfaz5E7cgR0ctKWXo83//A0Dq9di9ySfIwZVwYdb0BOWVGyipc5vyiNCsscn6kgp2tZQUYHwheUkBUNRlhxBMr1oTwcrU4LzmRgFcTI5aCzpDJ2j9I+4nFEvEGQrReBYlmuoDfoWYWvz15448gZ2cyTTMRFb1ytDvz406C15x8RmE3w5g4Tv7Kd8476D3ggu/fQEryy5G+ob/ZAp+MQj8fgDQSYB5qB6a00zAor1Yh6VzKw7FJgb8s6V7owtFoNA5yZ/rJsw2SlLwn46nSIsyc0UbwgXlyifZdcMUwWY9P7sXgCxflG/OD8n2Bi1YX9MW/DYp8yG9uV9rXFIybXkJG82tQI9DQCPzlF8mCOhXDxtPSHTQKxrqAIZoGyoWcAACAASURBVMmPv1Va1m71h1gykrIpgWxhgQOOHBFYFReJUgTKyC+VNKLsH4rkMva3BPxSwFUEjmker6FwqtJXJyeY9IsNd2OdowCyBEyFaGrJnnatUzCqxAobFJpzAsTBQAg59s7LUdY2B1Fb72KjrG1oQzQawuEGF2rq2thr5l1KpXEZ88peeTj0wNJdjZheLsZPBbI9vaKH53ZrHv8rVv7pbpgLC3HZM3+HvaiQga5g3QEE921D7ujRYmCkAggLf/UnRCMxlI+vQH6uFSZnDqvkRcDN6MiDwWLpFFRqOJ0oK+htk+QAbAlfzpuRGN/OkriInaUqZPFYDBF/CBFvAPGI+FSt1NzKQHbZ/72F02+5GVOvvhLh/dt7Jy3o5HzkZDBu3CnQcSnJUY9Pn5Lt80ZAy6cXOelx/15sOKCArMyIRqIeuH2H4bCV48t1f8eir95DIsGBbLBCkQB8ydrikv5VYiHEayPDN1a6cDKTwHQ6LQPAaclYCgDLAK6kgaXSqvG4bM0lAdpMawtJucCkBozpjeGiOXMw7+SfwRuoh9WUD95wBDdBLyZzqG1a3xaAgdMi19Y563K4xYdcKw8TfwQ32lALmHo+PY5AV0BWuZMWJlEVwSUBWpfPh12tvuQmmcDMKAFTSuyill/iRGmx+Dv7225DnlPslZ9rhlHPQy8VYeiquIGsR+3sBJO+rZF0TW277TUp7QEdl+rSK5tBwXCy8WRqbGMhuCU7sYOHPYjHRIlEQ6Po0rCv3sdcB6jVNrjaJdM5eCrVawDP84yZnTAiH1V5dgZiWYuFsHBDTZdA9oJrb8SFP7mRba4ysj2+5IfkhqSP3fXOmyifdXKa7RbpY7WBRliLRySTvDYtfA9fvPgms9yaPE0EuDkjihkrSp6s5tzCThOzZFmBKVcEvf3ZSCcbDYbQekBchSBffLkgQuZxCcjuXLcN37z1Ic7+/T0Yd965CGxfi7irruca2S5OhoA0VzzmyPSyBNyPEis74IAsIGDngU+w88AqTJ9wBpaueR2rt22CQfqC8Pi9iESUF5LIrsogVpwTmTVVMqjplb0IyBIjq9yemFgZwLK9sGIItH9auRCZXiULm/KnVdh3Sccm64+TpozG+bOvwObdq1FVOh4Tq85TNbM9/AQgJwICsiV5lg7ttuTdHGigAglWpntWmxqB7iJAnqfUrj1dZGRzDBrMn5gqZhKXNKzyfkIxLdPG2uyif3Obx4uXlu9gv586cQT8xNICONgospCUHKZswVg6EizJdSAvV0xKJCCr02gZsKNWQjrTjOs4Xzpurs2EVm8QpUUZEhqy6FI0k2TLJf+LfFyVTdagyv/zelKgnP7HSR+JzaTrI+9bjyg7cPmDaGPnGoNbSkA7VOOBEBNXRGQgm/xIlQ7AS+EozLHAwuthNfIw8Dx4I4+P12zHWeNLUJGfAvqIh7B0Sz3GlYpJcZz0eSpLC2h8M+bMx3/94VHxfcm9If0s1b+GQwSifi/+fc7sTvWxVqcZvF1k9mnN9u3fPYrazTtQVFGMqjGlIIZVlhWQLrSzAgjUX3YrICePTlnULINOEgOdnkPN1t2o3b4f+WWFcBbmd7lXArIbvlyLbUu/xqVPP4mSyRMR2LYc8XCwW/utngxX1s3y40+FNkdku3vVjhIrO2CArMzG+gKH8PYXf8X26p0488RTsGXPLuw6VM2KHlBr87iRSLKj9B/ROUDWqiorcaWzs+nh1+l0SSCrTOJie2QCW0oEE2nWFJBV+s3S1U0+slKZWxqDAkBHY3GMLHXi1KmT8MmqjZgwsgQXnXUzHLZUWcxeXRDDbOOeOBHQNbO/wYPKIjtj69WmRqC7CIQkmcC1Z4lAtsJhwelVCl9X9pWXanKlroLifHB6EZU98OYK9nrLxafALQHZA40iCxmScGurV/Q9DoVFhrTFKwK+jEJgCCpwbp7NRCaWaccvsYvLcrl2M1o9AZQWZzhzZJR05TIKJpgygWxGgIIKNwD2lgS8m10ikG3ziFKFtkAIrg6kFfLuSBrAzk8DJhWg5jDzMEoxK7RbYMnwmH1u2XbMn1CM/Bwb+CQgDWHp+jpMqRIBSDwmsuEykKVvgRlzzsVP//CYeOiOiwhlnKX651CMAPnHvnnRdxD2+3H2Pb/BuHPmJ/Wx7m++gqO8kHnCguPgPlSDV//3frZUT7KCwoIc8HaSFogPTKwAQhfL58mStP1EmBALG2j1YN0HXyESjmLySZPA26zMvqurptVzWP76h/A0t+Gql58Hp03Av3ttn9p+EgOtNeeAnzS795dRF0USer+zznsMGCBL2leCgnsOfYhXPn4CDa1eTBk1Ck1tLlTX1cJsNIMSqtxe+oClggbyJ3R6ApdopSWzrxmf4lLyFuFNKpqQYmRlJwLZH5bAcUoDq9UkQNeTCJhTEgMC1EppgvJ3cjJw2E2oKHFiw45aFDh5fP+872PSKNLMalnBBLV1HAESth9u8bMEr46cCuReKpBVr6DeRuBIgawzzwGjWZS4EJAl0PmjeVM7PTwB2VZfMPkZ0+KVXAq0MdB71Nq8IYRiqQcwBnYzkqXaK7/TpQCZA1ACYwYsMzfIBH6Z0oGM92l/DsqolprdLDLAORJwlRlfWRpAwNlhEUEt/U8ejz8UaQdkF36zD9OKbSgrcKYB2VXbm1DoMMJi0qtAtrcX+DDafuvr/8TSX/wUVJb2u489hMIJE4BYFKGmOgT3boKjslLECUYeW99bgqVPvwqL3YqxUyphNPLJkrRdFUCgcBIby1mMMOfndJmUdSShl1nYg2u3Yv3iL1AyaSzGzzyeyRe6A7EErsNeH95/4hWMnjsX37nn1wjt3dRjD9nejJceAPhR06EtGnVEVb80uWX9qpUdMEC2uW07tFoO63e+g/eXfwBiNO1mK/yhAJpdbvAGIzidFoFgOA3EyuCRJXLJWlmpvFs7/auCMWUaWUEuUUtTmu5BmwLKBHqpgg67pNl2YkWw9hW/xAuDVUxgv5E1DG/Qw+sPQaNJ4MIzT8VpJ1wOQRCQ56DazyqL2NHNRE4Erb4wyvK6L8d7qMmLIqc5LSmlpzeovEQkSMJ7Zt4mC/N7uhN1u0EVgUwgm2PU43yFtEDohJHNBLLjy/Kw4ORxR3DuoSSQJamAEE+5CDCwm2EnxUHPmFi5uQOiFjXZ6Ole0aLx9Id3YkiVLZHx/JxryYC6VBZX0RKCFk4FkDXrxf3LQDaDEE5jnNsCYRgNPAjENnr8sPAGkMRAbku3H0aJSYuJI5VODyFsqRbZ7UKnKQlkvzjQDF8kxoC5ysgewWU3BLus+dPt+OrhvyF/7Ghc8cwT0FOiFsD8YzW+ethKRS9nuqc+uP8p7Fm+BgUjipisQOlW0JXlFnUnIGvMs4O3kt1nRgGSLOJKulzyg1315lLU79iD6eeegcIRJYhGelYeNlNWUDx2FAI7vmYODpk2e1kMk3VlrCxvgmHyWWJxiV408qjVWHKhcxT1olfvNh0QQDYUdmPN1hdgs9ixZe9GrNq6kRU6oOYN+BAOx5njAFWKoCpeXWlgCaAyh4HM6y1BLG5KO6vVikBWdDLoPIGLeSsTkBXkh7F03a0y3CL4ZeUWpPK0xOqK4CgqxDBzyiicdsIstLpbMGPSFbCYins3W8Nk60YXlfnV9MiJgFwLSCPdVWlaYnijQgKku5WbEJcLENN9L5Uilhh3+bufxkDXiVFPDLqqwR0Kl18oIDKa/3mGWHmv0MphjPTAVJ5rQ6ZGNqbRos0bxJQxJaK0IA488PYajC91YsHMMb3+UM/MnkpA/JyLRWPi/hWXWYwSLTgjGlu9Sb9Ud8Cf3Jb14fWg7eQmP2TLf+szgCxTZSkaSRaULRYMM90paYmZ/jQsPZRL/1Mei/plFtKTcC7bJQFZq4nH/tpW+CU3hZFFuUlmdunmgzCa9Dh1jALIask3vIkxtBYTl/TpXVfnQZ0vAhNimD5nPq6XNbKqj+xQuC2P6Bze/eFl2PvB+6g8/XRc/PBfgGiM+ce6NqyAQR+DOb+Yac4jPi/+dfv98Dc1J0vSGiwmmPOd3SZ5yQOzFDuho6SrPgKyJCVwH27E58+9AS1vxKzzz4DJbusxiCVJgbuxGR8++QomLTgfc39zBwI71/VZkldHE0KsrH7EJHDlk3rHyh4FX9kBAWT3HvoMi756CqNKS1Fd24Jdh/ax0rPUPL4Aq5wlMmWUbCWWmG1filasR0zWFEwvmSCFK1WsEKckaZMFDfQcsapUXjZVPkHJwKYmUcM8TKkKGEv2EvfUAZMq/0/+lpBRtOyqoGEM85jyfBw3thTbqw9jwemXYkLVgiO6gYdyJ5rDg41eFDpMPXIiCEcFEPB1WvmkDIFwKQFVArDsNUEgVnxKJQaJnihl8NpRLGn2aBy0DQFgvY6uAy0rf6uC2sF99YVCIdRV78Mf/uNSdiKTS4wwGzgEIjH22iatheeYyBJKD09CwN5aF648a6J44lHggUXrMb7UgQUnVkFnSPdl7W10BCq2ogSyih2QR6vRZGRFB+iVgGsa6GRAl0sDsu0e4DMHlAFkyYpIb+CYJZHylbSzJqsRsoZWCW7lhDn2adgNOUOLV9v31CVHkeewo9AhMmerttegRaPDuRMUQJYTtycgSz/y7tfV+VHni8KEEKbNORvX/uEhtg/ZJaK3cVe3H9wRoESv1y/6Dlq2bRELIdx+K9PHCrEYXBuXw5pnA2+1A7yBJXi9e88jDNROnj4mWQSBwGR3SV4UJQKNFslOL+uoJeLgLHYc2rIbnz3zGirGlmHqOWex3XYnJZCPTZIC2vbTFxcirjPg0qcehy4WQOTA5j5xKujsHImV1eiN0E8+s/d2XARmbfnQ2fKyDmFHOzjmQDYcacWSVY/h41VLMb6iHG3eMGoa61k5WZ0uAX8gxgCJTJV3BGDbnZiGPGN1YpcEWWdJnCv7ENfAoCfHAtGJQCxq0DHbRpnwjLllTF57AJuSBqT3l3W0KdAtHi/PYUFpoRFb9zZj3skn4LzT/wdGvuusxH6Z9QG800hMQENbAGV5lh6zoKQ5ZNro5DKrzLynHlRkH2AqDkaYlrbPMRvSWHo5LPQe/RCIDUVikocwFVKhB6Q4A7Wk3+NUlnYAX0kdD42A7PrPPsFzd93GNjip0gpiYgnItviCSSBL7zlMBmiMWqzZWc+ALLOB6ycgqwSzMjurfJXPRmRpRSGr/LvytSdAVgattI+eAFkZxNL2mYC2OyDr9gdZMQS5KYFsdV0btrtD7YDsvoNNCEdisFuNHQLZ4qrR+PW/FqlAdtDdfX03YNf+PXj9gm8j1Noi+qdeeTkQDiHiboN/+2rYSkvFRC/eIOpjn3oFNmcORk+qYPrYnHJxNbQnsgKD3QyT05YdGyt9p5jyCrFj5RZ8+dTLmDx7BiafOh0xQegxiCVQo9dzWPveJ9izYRcufuJvKK4qhH/n+j5xKehuhhgrW3E89KVjeudgQOfPGaArkHTL3R2ol+8fcyB7qH4ZXl3yBPbV1iHXZmPL/Y1tLgZADQYNwrS0pSHQKVKrclGD9ucpC2TF1X2RtSUwzHqxJX4RoAAGgw7RqPh7pk6V/S26FjPmlg4rMC2tksrIZGDl0YjAmBK5UgUSCOSKx6dyeEYeaHWHUFHiwPfP+yGqyub0csqG9ua+YASBiIDCnJ4XOKBYR2LxpHSAHj5IFkBTFokKiApx9recAErHiAmkwTaApChsW5olrZaxr7KkQBlpuv5C0TjC0RhjdwnM0nY2k77HgHtoz9zgOLtMIHvGWCfyrO19it1BMVufsxqwZmcdRpc6GJAVosCib/b3OSPbGZDtKKpK4CoztklmtjsJnyYFXjOBbIfHkiQGMgvbWyBb09AGj8IZwcgbUVUiOhI0uvxYW+9pB2SbWr3w+kKdMrLU97EV21QgOzhuuX4ZJVX0WnTNRQwXzL/3HrGiVzjECiFEDu+CtbhUrOjFG/DpQ88yeypZH6u3mGErEplB5lYgV/7qYKR9oo+lSlnQwFQ2Bus+XI61z7+IE+bPxvjpk1hhp66qemUOSWfisePr9djw3qeY8+s7MWnOTAR2rZdBT7/EWrnTbLSydJ79VSDhmABZuUxbIhHDl+v+hve++ghRQWCSAAKYHr+fAVYdpwFJYglg0AVLUgEmKshMkmL+r6LsgFqqmAHJDMT+yT4JDXQ6DSLRlG2WcqJESCNuQ4Rbug1kZwBW3INcUYyNhXA3A9OybpatVzOgS2eh1SZw4VmnYu7MG8HpzKx0nepkALT5RLsikgpk0wiskuxASACcVsMKK1CGaCgchS8YTbKsdM3JTC4x8CQl0XMEaEUpAV0Hmcwr7ZeYWnolMEvFGMyyYWY2g1b79nsERCD7MZ676xZ2rPmTS5ikoLO23x9mGtlx5eIXX2ubD1/vrMep44tx6viSdi4DJGVRNnI86aqRtCCpj1VIDFIyggRbESIWKRQKt2Njad9putUeAFnqo2RileMjeQHJCWR/ViEiQMfpIEj6cqpdr7Ts6o6RbWzxotmV8qqNCxpMGStKCRpbfVhf24q5E0uTQyBbRGJjqdQ3NXmta2OdB/U+ergQ5RVPLdvEXo3G7hNC+/2iUg9w1CMgOxYYc/Nw8WMPIW/UKMYQskII/npYisqYhIxIjDd/+wiad+1GSVUpykcWw5SbA95m6ZE+VvaP5YiBOgJ9LFuO1+lgrjoea9/+CCufehazLj0boyaP7TWIpeSufVt3Y+W/F2HWjTdgxnfPRmDv0QOx8iRTxS/96Bng8it6xcr2Z9LXMQGy5FBAYI+8YV//5PfYsHtv0tDeF4ghEgmxi5CRowmw92hpmC4qakpQKgY3BTBlnWzKhUBO5BKBqU4rgpNwRBD9aJNfNLIClpIcSVIgJnjJRTxSiVyZ92zKwYCVlZPlDCy5TBqbjGFF11kx+SsWwwkTinH1/Juh0eghCGHkOyUd3lH/WBg4B2x0B2E26GA1Hbn2kECsOxBh4JLXc5BN4n2hKFy+MGNju2oyuCVAS8yrUa9j+lv6XfkQRUDWH4oyNpiOobKzA+c66mwkBGQXP/84Fr/wONvk3MkjYDR0XhWOGENqC04RHQoOHqzHorXVWDCjCuNKHRC49PKLyoRC2l6n6fpa6wmQlc+FAK1SViCzsWnnegRAVgatSu0r/U4a2Yg/ylYtZKtCjV7DEsHk1h2QDQVj2FfblBpiDJgysYz97feH8fWuGpw+Wfybml4j3vf1zaJzgdyqW3yobvVBdOMFnvtsHXs1WhXFFNJ6qH8M5QiseOD3WPvwfbCXFOPypx+DMa8AxFq4t6+DLu6FpaAYGk6PgMuNV279EyJeHyomVDL/WFtJQbKalyW/80x6qVgnTAU5OBIgK4JYPSzjpmLN6+9j5d+fxqzLzhFBbA+dCZL3hUGPQzursfzV9zH1P36AUy6Zi8DBnWLezlF2PyJ5gc5ZAn7szN5dYgzMcdAUjOxz0u6oA9lYLIQVm5+F5/+x9x5wcpb19viZ3mdntm+2ZdMLhN4DCAJSBKk2UMSKBbv36s+GXPzbvXgBG6JXrwVFuYgIgoggCqH3BNI2m2RLts3s9Lrzv+f7vM/MO7ObZDcJaGCfD8tkZt7+vvO85z3P+Z6TjKGrdSFu//uvMTQWEzaWYDWeyJXTs/T5EYbVKL6RI2eKklXnUcXJasCrWdXaJC7lMWsVyYIU8kh/rFheDYbt9pJ03Ep6oOUE6vvqVnFAkG0w1FwEwGRjSzA0uvzS0OgKG2tR66Muprneg4tOPQsDIyPwuO1YffBlcNhf3QzDUCSJOp8Lnj1M7EllC2JE73c7ZDlyhkslkSuMx9K7BbHT/TIJYAlknQ4bfC57FaDlsmOpHNK5osgS6vyuOe3s7Lq3l3VqAtkbv/AxPPnXu2S9uwOyf3pxCI11XizpUIzs1v5hrB+I4hiDkd0XQJbL3Tkrq5CpArHUSVnK2lj1eU3B1wyBrD7oZGbDbWHks3lEh6LCxGpWVgNZTss+kS1XyJd1stLv7a7YqwhsH44gbrhF+Jwu9HSrugCf14Vb/7EWrz9yASaSaiRmZ0B2OJHBc4PROSD7sv5a/nVX9udPfgAv3PQ/aFi6FBd9/3o4XA4UOdq2bg2cLivcoQZYnC4MrF2PP1x9nYzoLjhgARoaApU0Lw+1r7suPioHIVCjOAtGVtfH+A48EU/d8ns88M1v47DzTldygj0EsQ/97i4c/rY3Y9UZr0Fhx+aXTU4w7VVQmoRz6WpYg42zZmWtjV373FP2ZQeyo9F1uPkvX0P/jgiWdHViXd8WkRI47XYZ7k+k0koHa0rKUh2pDQXqDIxUr3KUrOFUIFDSquQFBKA7K+DidLwfkHWlrZeifSk/sMDuoO5xEoUCC7x2VgRWAbCUDRh8rzEIRhCsmFw1KKZ1u8bdxTTMSHLZ7bTgoKUd2NC3A41hLy4584NoaTj0X7f3eBm2rH8sgaY6zx75wrKzGp7IwO20lU3Z1c23iNGJjOhb96bxYcvjspcBLaUHuhFAkwnmdRTwOHcZ5LA32zA3794dAQLZq992Noa2bJIFnX9Iz04XGEmkcce6oTIbawayZGMbAm60B4Po6GxGMOhDLJZEyVrNWM6EkZ0OyPIzseNicaHdikwmL0A2k8ntWl4wQyCrpQWcnECWbaRvpOxcUMvI5vTN11op+JopkKVUQLOyPfMa4TMeMJsbg7j9QQVktw4r5lsD2WgsgYzphj8HZPfuun+lzU3rrb57/oT2o4/F+d/+iuxePplEZv0aOH2Mpm2QIISN9z+EO795A7wBH5asWoBgQ0hst8iWOghk6xt3CVAFyLbWz87znRjk/4JT/MsOx6ZHnsMdn6GW9VgcfMLhewxi19x6Dw679G04+KSDkRsdoPXOP/WUkpW1ty6Co+fg2VlxMeL2JfCUfVmArAKXtNCy4qkXf4mb//I/iCeLCPpcIACYSCTgdjpBGVYmm5Hh/9pmY/QiE7YkstAiNltlP1kBjQp46jjZ6c6yMK/ynxVuN5AxQnIIPnmz4HeFvHYzMC+hwsZWhpZVMZmZqaXulbi4WNTbZmZx1Xcqu5ikskWGHd0uB2LJLLxuK95yxhk46oDLCNtl5a/GwAQGHLTVe2FXVXqzarFUFvF0HvPqfVXHjgwtJQV70vRIgXleDWgpf6CkQJ8nDitT0kDpAn1td5VKtifbMjfPnh0BXSjKuVPRMXzyjKPKCzrnIAVkdbFUTj2Fot7nwt3PbhOHizeddkh5+nW9A3hwXT+OWdmFsXgGnX433EGfANnebcOod7tEY93YoKIvZwtkC9kCHG7lDesNeOFw2eH2OJFJ55CJJpBITdXJ7olGVttrsTdt6mwSuUA6kUYikqh4cLMvMzSyI+MxDMWSOHBB26ykBSXDunnE0Lw216vjQua3sakO9zyyHqcc3IXto0oTa5O+k/eBHKKS4qhaMlfA3/tGy+//42e/x7yexbCzI59rr6ojMFks4NY3nYW+Bx7A0rPOwJlXX1lO9Mr2PQd3HTWwoUqil8mxoKGrDbTdmiwU4QqF4akL7RTIUspoczlmZ70lEsgifIsPw8jgGH73/g+ja0knjjjvdEzOkkihJpZygkfv+BuOeOelWHlYD7KRkZfUYmumF9IeF329RO4FLwuQzRfSGJ/YhKCvBXc9dA3++sTDZSkBh/CT6Uy58psXj3IOmDqU73DQ/1OlbIlXrDRd6GW4GpgskcojAYYLgZIQKCDs8XCITrkgECMzwYZAZHJSa1v1KTUXl5nWqercq8477cLIBitbr4oFlEgKZGOM8AWxS1DCWU2g8GZ74uFLcP7JH0c8NY5QoAtOx6tPZkAgSw9Zaltn2zgvdbENwYrjAY/7wHhS3Av2pO0MyFIGw20MeB3C0uqCsMLkJCYSWSkyIGNnZm33ZP1z8+z9EWCSnm7xwa343EWvLb8/88BqIJvMKbcCAtlfPbIZp6zoxNJFHeXpH9vUj9GJJI49oAcNRkrV2IQCXC9uHUarywmP1zUrIKsLu8jAFo3r1Bfywelxwu1V8hib047EcAQjO6JlRpafm0GsgPHam2VtN2rsiQayfNvY3iSfct6RbUrPSqCZSVbicAcnknhy2zDOOXTxHgHZ2rPo9rkRbg7jjgfW4swjejA4boDWrEo1qgWy/OyPG4bKkbuXf/k6SfjC7LuJvb+g5pbwTz0C+UwGN59zknjILjztNJz5lf8A8nmk+zeLY4EZyD54wy/x+G33INjciBUHzhd97KTRH3gaGvc5kJVCqLZFmPQ24Lfv/wiKsQhOe++bRJM7U59YHlxd2PXCmmex+tLz0L5kPnKxyMtisTXTkyus9uKjYQ+3zkpe8FK4F7wsQDaR3I41z/0S85oW4cFn7sIzGzfCZqWov4B4Ml/ujAnryvZahlF45aDSScAqnTgLD5ShfbWEQLO+BB9KV6s9Aiq9uQKUtPZisRl1ucqZgHICpWvhGqdnYAmutUesWrfCxVS98v+seC+WQawuTFM2XwpUa4CrC0Aq44As/lq5sAWvO/Z0bB/ehKNWXoC6wIKZXlOvmOn6dnCIcRLdLbMv4ugdmkBr2FsVpFCcnMTAWHKPtLG8jrQcgaBVedFWHqL4Xjxl3Q4p9NKglQ8ljNjlNUr3hTkw+8+9PDWQ5e87MbRtWiCrt1AD2Y3DMURSObzh2JXweioOGn96Yj2WdjYLiF3a1Vy1YwSywZrCsZkwsmZ9LCVUbKG2EPKZfBnI8rNivoD+zYNl9ri22GtPgCzBsz8cEBkDtyM+HkcimgCB5nRA9swDqqUYM9HIxpKqRCtoisP1h/zw+Dx48JlenHBAxxyQ/ef+RPartWfiMdx81omIbt6IZWe+Dqf+x1VivUXHgtLEQBWQvfOr35No2vp5zViyvAuh7nnIGky/r6Vl90DW64SvcWb3IoJYZ10DnIuPwB2fXX1OdwAAIABJREFUuxKb7r4bp7zvLbOKndUglkzspuc34bhLzkW4MYBCOvlPlxPUXiRaXuCcv2p2QJbygmDzPg1HeFmA7PDYE/jV3d+G3+cXW5X+kR2wgDcHygpS5aEsba+l2FhqACqMp07zYkdPwJgT/zXb1Bos42ib/WYrRvn8kmDVJlpGAtlMdtKIquUNRINPvd5aBtYoCitPSbWDRWQCFktJlqfsulThGtUPki5W0tZgGmAbQJZVYcY0LOboaKnDvKYQIvFx0cu2Nx+zX3Uw+2JjCUbJcB2+tGLJM9Plct7OJn+VLIFFdYPjqT0GsrSFozsBZQIOm81ICaNVmqX8noCXAQmp2ARaG4JwerwgMzseU4xWfdA9VwA205P4Eky3MyDb3NGNw8PVoyoayN71fD9et7IdixYaee3GdhHIaja20WBk9SaTqc0b/rP6s9kAWQJJl9sFX9gHMrK5TA5OtxNFwyWAQHbH1pEpxV5Vh6xGI0ufShZv1TZqZNkCYT/8oUCZyaW0YaR/ZAqQ3TAcwYbhKGYLZCdi6bL91gKD+eV6ycaybRsax+L28BQgy/5wNKp0s7qZGdlz3vURnPPuj8wxsrv4vVx77bX46U9/+hL8oma3yB/+8Ic49NB9V/thBrIrzj4Lr73yCwJkJ557HMiMwx2uV6ledjvuuvrbWP/YWrR0z8PSgxbC39qExBCH522o6+yAKxDcpbTA4ffAQ5nQ7gq9eC+32uBbdRKev/1O3P3Fq7Dstatx5KnHzEoXa7HbENm8CZsHszju3BPg9tpRyGRfdmeCmZxhKZ53uuFcedKsoropvYDbD3tD50xWM6NpXhYgu3HrnfjpH7+PbCEDS8mFTD4lQQd2mx3JdMrYUM12UmOiQKzWHirvWDUZh+5dTpsUVDE8odp5Qk0nzKpp2L+8HPGU5YJs9EkWCUA6q+JvCUYqPrTq5lZZhnY1UNezgFd9eOUrFppBAhT0yJ4AWXKLBhNrDl9Q6yFNawDZEqNUi3C7nKIltlrzeN8Fl2LlQhWj+WpqjJsdiSaxcr4a7pxNW799HN0twSpZwt4wsly3ZmUpFfC7lTWQhCKY3vNc09Fg2/ZBPLvmXlx40UUI19eLVIW+uLzmKDN4NWqeZ3P+XqppxYPauBFF1j2MK99ziaxqxWFHoiu3o2q1uckSRmNpPLJpBB8540AUXdX2Wn3DEbQ21qGtOQRnDUCMJ9JIxrRBlFpsrY+spMOZGvszs/NAIOiFN+wTnaz0QVabAFn2L3wd6OPQvzYGUh6z1QusvItE4zIGFAoHpj20BLOBkB+hpjCyaaUh53Ea7B1UhWaG3ICvD28eRH8kgfMPW1y1rN0xspuY0mV0isvnV6JoNZCNx5NoagxiZDSmJAsma7xaC64/bhiFx/CRpazg8q9cV6vueqkuof1yua9oIHvGcYhu2YKlrz8bp33pcxJPG312DWylFJzBEFzBkHhn/vbq72Pw6WfQ0tWKZYcuga+pHpG+fjhcTgS7OnfLyBLIehvrpDhsV43spGv+gcgUbPj1Ze+Bwwqc+u6LxLZrxpICiwXx8QiGJyZxyEmrYCkVweX+KzceF9fSY2Gta545K/sS2HC9JEDWHEzAk7Dm2R/ilntvAfspRsdm81mk/q962G51KlmBUYClOm7lIkDWVLGnFY0qQSqHaxWQJStbNBK8KsxpWRUwJbVLa1YVO+rzWVEsKEaWgQmqabSs16k/1zcOw9hWJq2WNTgdJRQnGdygliTq1yp2RC27DGJlCuXLJdZi7KCpry3RZL+It55xOk487EOwWF5dIjA6DPSPJjC/JThr4Pd83yi6m4NVHrR7q5HVnQhBKf/8xjBzreSAEgOCim9+5UtYsqAHb3/3e8U5gYVfIxMZeN32KieFf+XO6ZW4bZqVXXvrD/GDb35DdnH5qlXoKlXiU/nZpNWGB9cOyvfvOHU58oavqT4m9Az2+d3wBTxlIKutsQjGSobGc2fHkL6xuomkgLpWIz2Lnze2BWE3HphUj2QRZkkqU+12bNswILPrdWogW072MhaeTKYxPBKFz+eGz+uGzzSsb46opTwhEAqKbtBqsyFfyGNk+0jZDkxrbv++vh9bx2J46zHVXte7A7JrN6ljKcd7GiBLK6JAOIB4REkazK0WyN7fF0Mxp4gPFnpd9RtloTbXpj8CryYgW4zFEXvyXjjcdjW87w+gVMjj1iuvwfYXetHe04pFqxbBEw4i2jcAm9uFcE/3boGsxNPWB3cJZEUr6g/CteI4/OU/voJnbv4djnrjWbO22qJDQqpkRUtHw26B8+6ueY3B9HRKMbkTwfzuFraL7ymnsLevgKNj2cyBLJe3j1O+XiIgK7FWyOWVqfVfH/se7lpzH6wWt7gKxJNpZHMZJQ0w2FZxVzUALQML2MiYKhZL62EV6HO77AJoaZ9V0ayqo61ZL+3jppZPttXM6hLIUhNWEssvvQztJ6uWZBR9VeFR7Y6gGVqlwyXr4nSyQKGyDuNc1VwCyr1BxX4Rt5YMrS/3kE9eal+LxRzOPP4IvH71RwXQu5z1e3Gp7V+z8rxt6I9IJCjt1GbTNg5EEPS60BzyVs22N64FciUYHsepTE70rkzy4vWX4HvxmFX6WRZ9Pf300/j6l7+Ec867CFe8/10yL505xmJpKUKbSwCbzRndd9MSyPLv1qs/jL/9+W5Z8M6A7B8e7sUxy1tx7PK2KUCWHVioQTGcmpHdV0BWKvnblR7PTueCTN7wuBbkyhgrDG7oFxC7OyC7vb8SQsDtDNUFyturZQWUHEwHZDWo1LpZbo8GshcctliiY3XbHZDdNhgRGVjA50ZTqMIMk5HVy9fsLyUN5lZrwfXEYBLRhHI3YLvq13ehdf7CuYjonfxMXtFA1tDI6mKv/MQEoo/dB0/ACWcwLEA2n0nj91d+B4MbtwqQXXbkCnEsiGzpB2Nqw13tu/SRZeG5K+SHO+TfObAUR6YSfCuOw9DGLbjlA1egobUBr3n7+Ya15+788NTJKzFV0kdJkSpUrgWi+hRrZthqt5cLv0oWG0r5rNpGA1swDMLuUaNJxXxefS81QPsWzIp7QV0LXIuOmB1QJnAKNO4znexLBGR5cgt4se+PYqe1uf9x/P3p50RKwDYRT8qTP+2r1AC8wbxKdCv/mCRDYKemrzoBjBy12+ByWZFKqWG16cBr5XPNhJrtrErwex3I5koiT5Bpy1IEBWC1JIbgtnIpVoq9KlIHxjmrizmXYwxqpVcxy2rUhakuNFVvRsp4EkWun/82LkDOXSjmccJhy3DwkmPhsLuxvOcM2Gx7F9m6k77uX/JjAtLOpsCsnQsoS6AF16J5Sn+nG5nUocjMdbK1TgX6PV8JXrXEYDr9LEHtjT/8Ln72kx/h57/4JY449GBhugim09kiWsOeuRvvy3zVafutXC6Hr735JIzsUHKCXQHZs4/qwZL20BQg63A7hY1l21sgK7/1bKEcB+tvCMAfdAmI9YR9SEeSEtGt2VhOHxkcRyJRcROYIi2QxKw0IjXsZnNTuEoKoVnZ6YAsi7wIZmX7DFkA2ViC2RMWtqLD0LdKv7kblzwme2XzeSn0op+sBsEayOp1sLiMkgZzq3Uu2DCWwbbxCoN+zns+gjPf+cEqF4eX+dL6l17dKxXI5pNx5Vrw4ovofs3JOOfrVyOfSCC65m54Qt4yI1tIp/CbL16LyOZeiaddccyBMvIQHxzZcyBrOA1phpOMpDXUBu/SQ3HbJz6DTX/+M1a/7dxZpXdJYqndBm9DYKcJYpISZrUKSIcvJCQc7fIEHzk8CDY1wu5yoRAdQD4yCpfHBZvDSMcs0bY0j0IqhnyaqamzI4h2eZETHNtscKw8SYUcUP86k7aP/WRfEiDL/UiktuO2v30dg6NRKYLq7R8XIEev11iCVeQFQz5gE6ioC7IIYsl28a861EDxpXr43+tVOtlsVskLdNtVlGwl2hbw+2zIZpXllvq8AmAVeK3ICcxOBtoNQa+S1wRHAtPZSlGXGQir7VLecsqGy+CXLUWRFiirLnXy9VMY9bILO5ukgKwpHMKbTv046gILZ3J5vCKmISClF6fX5ZiVFyuLsgiCCWRrPVxnwspqPawu5NIHUxXuqYessVjK2C71kGXWyypW1oF4NIJ3X/Y2BOvqcO2112F+V7skyzB+lwyu2R7sFXHC/sV3gsee/crIQD8+fd7xsrXdIR8WdnegwV6osrDKWO34w6ObcOyyeTh2WTuKhqez3sX6ZsMf1kYXFYXi9pSR5bz0adURsQ0djfAHLbD4QmVGNhuZQCmTg8XtlNdUIoMdgxF5mJ8OxHKZwyNqJCyZzMDjcUmmeyjkR4Adld0ODWK1RjYQDgpgldCZQkGkDvFoXLkWmO55v/zHOixqrMORi02FmDUET61Pu+n5XH4rLsokTMVe4o6QSMsxiEcSyKQrID2TziLKYmCjxXNFPCgaYdWWrjgQn/jRb8rngZ/Z6aU41+QIvGKBbCaD3513KkaefaociDCZTWP0QQJZP1whJS0gI3vzF/6rDGQPOP5gZCYSSEcmYHM5Ee5uxy4jamsYWV3cZHM4hOXkOsl6+VasxtCGzcLGhprrcfLbz4fVYZuxNpZIw9tUB4fHPYX5Vb7zJbia5qHka8aWx5/GC/fcj/GN65GdiMl9hQA23NODVeedjSWnvFbA5OTECCypsQqGMgBLLpVELh7dp8ys6GQXHQlr/byZA9l97Cf7kgHZLf334hd/ug4j0axkmVPPmsqkYbeRCc2BRTg61rWig1WSBK0zrQKoVZ6tJQkwYKxrLjeJXF7NVyszUP2ZGq7XmlvpmUsEshbk8zZkc0qeoLxrFdAUIKseuSoFZ2awbLLncrkUAM3l1LQEMxUdLJdhvDeYWFXmxRsrmVkC2co0mvnl5wRymVwGjWEP3nve5Vg6/+xXTfdMQNq3IyquAD1tM7M+0Qdn81BUgGZLyFv1Y+UDC7Wqu0r3IljVLCul2pQRcBvkBuywy3dM7+LnZGU1wNXLJIiNRsYRCtfjyUfX4BMf/RDeftm78e8f/aA4GXC/CNLnJAb/nEu59/ln8Ll3nCsrP76nGV0hX9nKSm9RzObAHx5bj4aAB5eddHDVhro9DoQb/CJRYNNAVk80OBSBzVSsNN1e1mpkXexA6BvpciDcEkaoEcg4K7GZ+eFhFDN52NwOeU0mMhgeVEB1upbLFQTIki3mv3W0LKdtC/lEnqA9ZAXImlwLZKjfcDOIDEcUkDXhwl8+sA4upwsnL29H2PC3rd2G3TG0OiChwsiqXk/rhEcGK6EHBNejBjOs10PnAt38bjc+/ePfoq2nYlPots8FJOjj80oFspOTRdz6xjPRv+ZBFVH7vWvFyWjk/jvgaQhUAVktLehePA/LjlmF9PgEMrGEjJLRisvfPM8IV5r6ayJT6m4IwhXwCpPrcLtUYpiBBbIToyg664SN/cuVV+GZW27D4eedhhVHHTRjp4LyOvyeKXIC8aT1BeDsXILNj72AR//nVxhZ+xx8dUG0L+6Ap15JDtPj49j+Yh9iI+NYddEFOOETH5W49OLYdlhziWpCkJaSiRjIau8rmYHWydo7V8wu5YsIq3kBrMZI/d7cFV4SIEtZwZpnb8T//vV/UZxU1bfUSSVSOrVLp1zZyolfnEb0o+UgAfEqkHkNhWxlPw3ZLIu+OFRFIEuZwFT5hwaovPZUnKwCsiUE/ASyFmQNZwvR6JpttQxqYbqTTWsvglUGIHjcVikYU8yqArXyZwBYGTYgMCaQNUCsxULwTA1w0fCYVdNr11ulPWA4QwkWaxGXnHkWTjr8I7Ba1bF8NbT128dEW0p2lQlaM23RZBbDkSTmt9ZNibnVWlUWYO2saTBLwMpW53Mjlc0Lk0qnAr7qRkBrdjVoCvnw5OOPYywSxetOOxXfve6/RGLwkxtvxOrjV8tslD4k0oU5icFMT+g+nO6Jv96Nb/3b5bLE1y9vR51RVGUulNJAltN88pxq+7twg09Stghka0Es2VEWe+0JkKXNVnNXs1ht1QJZGqrnoylY7FaUCpMCTvtNrGTt4aFTAZlYNoLZ7WNxBWBNQNaskSV4DTWHK8VdBpAtF1+ZgOzf123Hi0NxHNLViJ6m4LRgdrZAtpDLw+33lFlZM5DlNg8NV4N2M5Dl98eeejbeddXXyodhDsju+Q8mGo3iox/9KJ577rmdLuTSSy/FFVdcsecr2Udz/vG9l2DzHb9HsK0VF934Q7g8Xgz//Y/w1vngaWiC0+uT/vr2L/0ntq/bhO4lHQJkEyMR5JOK5Q/Pb4e/ZR6oN53OXssMMnnD9tQ3KZspQzMowQqN85GIpcSpwDpZwCmXnSc+tjNxKtDLd/o9U9YvLGfTPERSdqz58c+x7aEHsejgJWg7YBkaWxqVBIEgNhJBNhYV3e+OwTFsenoDjrz8chz3gXejFB0FottrRrZV0RdBeD6T3SdgVssrXIuPnN3Z3YcFX/sMyFbEyRwyL+KOv38N9zzyDzjsTmEdk+ms8n7lED7DA+yMciUomF58XF14tbO4Vlpx2aX4K5PLISvFVloSoOfhkhT4UAVfClTWBazI5ihNUPOoUANdrGVO8zIqh02nSC2jBK9x/XE5OqNL6/HUiIDhSkAOlhG9Ct4abCyZZ2ULpNdOppbbSO2skiNYkCtkcc6JR+PC134BVqvXsOeafXzr7K6wf/7UBJLUo+YLJbQ3+GasK6V/K3PbKS1oN4pyzHsTT+ckrnamYJZAlqMHurEArQxeC0VhZzXADfrc2LJlC66/5pv44le+BUs+hY9++EMy6/XXfw9dHa1liQG3jzG2c+3lOwK/u/YbuOVn35MVXnxIxdh/JkCWQ/kEsnbH1N8eQWw6kxPt6myALLeDcdwEsh1LVHqYv8WDgs2LtKMBnvwYkEsiMxQVICt9WGES2/tGRB7AVutWQDaWYFe3p7eN4tD5KrjBz+COkJJG6Pk9Pve0QJYMqRRfmYDsRCqLe57tl/kP7W5EyOsSMKvtw/j5TIFsU3uTAZ4NeYbh3BCPVssLopQ4mPbn/m1RJHS2OACP3Y3P/qzCys4B2T3/Pe1PQPYfX/w4nrjxBrjrG3D+df+JhvndGHvgj7A67GDQAYEsCzN/e9V3MfjUU+he2oXlxx0sjgU62auuoxXBee2wUks6jU9sGWj63LB7/cqb1phORlOdftg6luCpX/wKf/3KN7DkyANmFEWryC0I2zsdiCW+cNS34Pk1L+DRH/8Uje3NOPyCU+APBpBPpEV+MFmcRGp0B4q5XJllplzixWd7kckW8Jb//hE8fh8mx3phm2bfqJnNRCqjH3t+1bC8ZxJWl2fWfrIigQh1COu8t22fAtlYcisSqX7UBxfg7jXX497HHhMgy5POjHB2+Bzi53uzM4HeCbOGdfp0LekqTelbCgS7nVYp/uLwfiZbLM+qpQu1ZoM8r3UBssQWqaMQ+y+hcys2XmZ2V/nYVgNu2iw6HCWk0gSpFX1rGdALQDUAqehi1c2F39vtLPIikNUsLL8hY6stEtS8BLL5Yh6nH3c4Ljz5UxiP9cPrrkM4uGhvz/t+Mf+e6koJgvuGY+hpDU1xCeDxJ5idSOZ2C2bNkgF1rugLrPSybJFEWoCsDkvgZwGvE5//7GfQ0bMYl7/nnXju2WfxzksvEYnB//vUx2Cz20ViMDSexLwG31zq10t8JRYmK6Duy2+7AOvXPytrNANZ8ybErA784dH18tEnzz2m3HWEQj54/u/c1rKxWqcaT2SQyeSmANkpvrFGH6PTvAhk2Zo12GwzhgsNIFvIppAdVcEAVrsN6UQWw9vGaKUhyV/UlppjaulWQNMXh8OOeDKDR/pGRQoQy+QRdDvQ1FyPYqEIGx/AcgUJPgjUqxuJLMsEGgc3DcLurv6sd3Ac927cgZ7GAHrqfWjyuUU6RkAtvfNunrG1tIBAVrVSlf0Y1x8ZrRR0ibwgWnEq2BDNYP1I5XuP1Y5DTjoV77ryW+pe4J57ONzTn9T+BGQfvf5bWPOVK2F1uXH6f3wJC089GWP33wFLPg1fa/OUQIT2hR2gRnZi21AZyDKutq69EzalD5xy2MzSAneoUeQIuglJFWyFJdCAWz76byJzOPrNZ++yyEvWwFFWmxWexqA4KFQ13lscDpTsHtz3izsFgB994euw6MiVSI3HkBmLye+eWCQ9EUU+ofoFvU/cvuGRCWxZ24uzv/EVdB19FIr9a2GdJO6aWuCVjoxgMp+fndvALi4u1/LVsPjqZ6yTZd0Qp7eFWvb0ki3Pt8+A7ORkHk+t/zXW9T6JRR2rMDD6Ah548hlYrXZwKD0WVyyYDPEbNhAqQMC4gKp8X7Wu1XzwKz6w0+01WVmfx450ZhKZXFFAoNLF6qY9YhVjWxek9ZZNptcnuQJWtajBNLcJyHJ02eOBzJuTaHDDTsuIvzXMYRUYNWJymWKmQhGUJCGfV/td5mNLyk9X+8qSlSURSDB32jEHYWn3EXhqw8NY0bMSxxx42avGxUDrShn1OhuJwbaRuIDO9kb/lFQtHtNEJj8jMKtdCnQ8rb4izHpa7WLAaep8Ljz11FP48lVfxIc+8nGcdurJ+NGNP8V113wD1117HU495WTpEKmVZfFYY1BVwM+1l+YIZAqV4qEPHX8o0oUM6twOvH65YkBrmwDZhw0ge/4xwkiSjaVpP5sGsvqV4NXtdipDfwLEGtmKWRNrXpcGssV8UVK8wm1hYWab51d36plMWoAsmVjqZGPRDCKGRpZA1syYEqBu3T6MEIfqc3lhMu/dMITzD+lBfzSJ9pAPQcMCi0CW0xMcc93TtRFDwqD1qwJyCxncu3EYvZEkDpkXwjyfG42hoBwjtj0FshV5gQPU52q3BC7T7Cc7mMjgiUETkDU2/LM/uQ1t8xfBPTfKscc/pP0JyD5/8y9w7yfVaNfxH/swDn7bxZh4+H7kxwYR6GhTQNblhI6oJZCl/RYdC3RjOEKwvQNOn2+XQNZbH1TaWKMRxIrEoGUxJvoH8Jv3qe047dKz4QmHMVkoirRAPPH1PAYRYnM5RMdrczqnFHaJNdhYCvf9920Ieydx9MXniEwhOTyGbDShlmexIJdMIhMdE/cBuhDofeJ9ZXwihY1PrVfg/oTjgIF1VfLN8gYZWtlCMr5PgKx46S44FPbGrhkDWalJcnn3ScLXPgOyieR23PbAN/DUi73SsXlcbmzuV3YqNpsdTL1RSVwaUJI1ICtpQVE6/5rhfKPYSjpHeZqolSDUOhUAHpdNNKtUMKTSpN8rAQtaOqCevEoIh+zIZEtQ6W/VyzbH2+oTb9bP+rwMoCkhmdJPcTo5qJK4I5pY0cVSUGA4FrDC0K6WxOIj0dpqLS0dHbRS1igMoxyB0yzubEa2kMOWoR04bOkivOP1X3hVuRiQYWVC1myKpHgTHxhPwOO0ozXsm3KOCWapmeVy+YClWVYzYGXIATWtvGYYhDAdmJ0uGIGFejd8/7u45647cd33foCOzk68/eK3IDYxge9+73tYuXypnP+BsSRa632zcmbY47vUq3RGDWQHezfjy2+/UIDsga0hrJoGvJFV3BBN48F121Wx16kHC1D0+90IUMdmahrIakaWQFb6ut0A2XQqA4/XXdakEsgSSOpI2umArJYWCCObKSI6GEUymlRbYxr6T8SSiJuq/GuBbMDtQIPfB4/fLYwsgSxHGpq6p0/RS8fTiA4p0FhmawsZ9I4nce+mYYQ8DhzX0SCMrN/rETA7EyBLXS6LvRSYr5ANCjA7kE6mq8IRzH6y8VwBf+urDInqs3LIa16Hd33xP+eA7F78zvcnILv94Qdx+9vORz6bxaoLzsWJn/l3pDevQ/yFp1BHIBsIAW4XHrzhl3j8tnskonbFkcuRHKF7kmqecJ3E1O5M06oZ2bJUoVZWMG8R1t/5J/zx3z+HzlXLcfybzoDd44LT70Y6mpDiTCPaU1wMnEEfnF6XANBan1iC2NG+ATx005+w6LCVWH7KUSIfoMsCmVgNiimLSEdGRVLA5aRGI1K8xmZmZM/9zrfRvmolSoMvTMvGEhDT1SE7Mb5PdLJMIHN0rMCsCr7+FYFs38D9uOnP16N/JCkFMVarrdyp2u1O5PI58UwtD+GTnbSWlMbQYCen2miZYaT5F2oGvXQb0NpXCJD1epR8IZkEcoWSipStAsZAfcguYFfHGJs52J1V8/Hi87gtcDiAWII3AYHZKMl4mXYrUNuptK/UC2vGeVJ0shxN4O+ByZIMUuCDmtLVKhkCbywCtYXJVUVhNksJmXwRhcki5jX68cGLPobFXWfuRZe1/806Hs8I0+5z24X13F3j8U9m8hgYS6CxzgsyutOdVw2SNSA1hzBo31iV6OUUB4NaMMvtYDEYgxjS2bzoaamVjU9E8b53vh3tnV247B1vxyOPPYGrvvBZXPDGt+D673xbImzJyrLVBjjsbt/mvp/5EdBA9o4f/wB3/OQHAmS1Y4EANCZrGTGQ/Pftz23HWDyNs49cgqUdDQIUycZquyvNPJolBnxI196uuwKycd6U0hmEG4zQA4cdZiDL7Qm1VtjRkclWBHK9opElGytMj92J4d5hYW9rGVkOyZOJ1U0D2VOWtyOeyYNANmh3ItgYmBGQ5XIGN1R7u5KRJZB9YiCCaDqPsxa3yuo0mHW4dq0tYFe5KyDLDo/fm8MRav1k7+8bRcKQQJgfL975xW/j2NcrV4q5NvsjsD8B2YntW/GbM09ALh5Hy6pVuPDabyGfTGLisb8i0NYAV12jMLLP3/5n3PuDX6F+XjMOPGqFWG/p5g76EWxvgzvcMG2ljgaywY4O2OyVQuuyrKC+tZzkterMk3DwCYfD6nOLy4GkddKiy3iwtTkdyr91GgkDi82iAyN48Ja/4IjXHYuW5QtRzGakGCu1I1phdk2SAgHDk5NVUgkC2W1bhjDWX+pgAAAgAElEQVQ2Gscbf3Ad6pqCKI1NU+wlsMWCQjYjQHZfNCn4auyGc9ERM3cuMCy4rI1dghf3pu0xI1ubEvHY2h/jlr/eJmDDbqVlURGJZNqwttLFVgaQJbCUE2qVRCyAYJa+shWd6nSajoqjgTl1QHvA6nF5Xr8WiaC1gKwrCzEIIivglwClPmxFPFEqux3U6mDNDCy3kACGINTntRjz6SQu+VbOgWJh1XvFAPM9Qa4qMKOsgHKcQoHpXQqoKsCqgLAEcxgAVp9UtUx+b8Mk8nA4rHjX2W/G8Ye8/1UVX8vrhY4EsWROErQITPkQtLtGADw6kdolmKVmltOJtZbJlUAvmxIAXs9aC1sLZs1AdtvWPixauBAetwP33PMXfPEzn8C8ee2yqDUP/UNev/61b+DDH7lCmGAGNbSGvTPal93t69z3U4+A1sheefG5GNqyWYBslWOBtQJkJzI53P68Kmb69IXKscDhcyJABlM8VovyqxY2U/2AMQkbouNKViA9mdk4VXJPVN8wFssgTtsfyppCAfj8XmSzORRKJcyb3wwGLbAFmsMYHo7J3/M7fAijF4VERoq9lnU3o7ExjGQkiYmJJPKZHHxum2hz2SLjcRD06aaB7OnL2zFhaGTp2t3QrMIRyMjmiiV0dlUYWfZqo+OKXU6nsyhE4wgZBWIZPvVzZGg8iWg6h6cHojihu1FGPdgIZkN1/qqTMMVX1gRk1YRKI2uWFvDTso+t4dM7GlXbxDYYz+AJzRSb1tbWvRAf/Mq1aOup1BDQP7gSQT73C9nVEdifgGw+k8Hv33SG6EgDba148/eugbuhCWOP3AePj+ECLcLIbrz/Idz5zRvgbajHIUcvLzsWqN+2F3XtLfDWN09rwaWBbF1nV5U+tkhP8fpuFKwO/P6jn5RtOP4tZ2Pekvlw0dJPa19p62kc8J0ldQmrOhHH+n88jSVHHiggvJDNgQxnckfUlMxkERY2OaLs52plBfyMQPb5JzbA3daJN3/3GkzGh2BJT+yUkd2nQJYFX946uFacMLsfmdUGS30HrI7dk1O7WvBeAdliMSuWUETT9zz8Vdz54D+kCpctmS4gk63YO3CIvDKCr5wCCFb5kEJAQnbUHDxQvdFaH2s4CxgOA2oaDWRNsW4lC2x2CwJeJoAxKreEdEaBVlKzxD+N9TaMRchyVi62nTGxZEnt9hJCATtSmSISKc2gqo5YtB5Gp6xAjgFs5Ts1LT8mk8sp8/mKf6zaBXUTrFTHG0szZBBlAUOpgGJpEhedfArOP/kLsMCJQpEFR9WRrLO7kvavqRlswD+CSmpTfR7HFA2seY/YgWwdiUuqUJ3fhabg1GQtTpPOFRFLZURuUChUXAroH8um/WXNelgytbpxOgLeR9c8iNZ5HViwYL6A35/d+ANcfeXnqg5yV/d8/P4Pf8SyxQswGlMazjlWdt9ehxz9kM7dYsVA70Z84a3nyHsC2apCr0otGJ4ZjODZoSiWdzTggmOXyPS+Br9EJRPIavCqh+VleRmCrgrIsonjSKU5SgpYru+PYjSWRsjlEDAaDPoEyGbtFnR1N2MimsTWvmEkrG40M3ShVMLwSBz5jBo2ZFu+sBXOkhVbtw6jrk5ZagWtlEcpFnZwRwRuhx3RRFp0snylRvas5epBimDW53EiTCDtc4u7QTJbwPIFbRiJxLFu8yDaWsNIZbLwul1IpbNw5rNwu13yp4BsHhMslkzn8fdNwzikLVTlvmHWy3KdtVIDMyOr9moqkNX6WFqA6X/XxtWabbjaA270x9Xv6NiTXod3XfWf5WPmcDimWKVVnaC5N+UjsD8BWW70nR98Bzbe/nuxz5Kh9CMOQ+y5x2FNDsHf2ik33KH1m3HrF9X1sPLQRXIda9cCVvkTyPoam6d1LuB0vtZ61HV0l4+REEs2F6ytixDbMYyb33M58qk0XvuOcxFsrIe7PiB+szsDrrWXG6cb6h1CQ0sY7jq/bFupWERyRwST+WI1Gzs+inw6JSCW+5wYGqmSFfD3+cxDz+PgN1+E4z76YUxuWwfrZGWEpmrdBiMrWtt9EVtLos7pgX35iVXs9Ux+XpbG7n8ekOUGbht6RLxQWxoW455HrsdfH32i7EYQS2SQL2hwqm4o6oApHSkBrLaxspO2L1XY0crOVwNY6RhNUbJ6Ol1Appct3aOkvlngcdvg9dAyCcjkJkELOf67PmTFyLjJt9bkIWs++ASxLFYMBanltSAaKygrLfGBNW5a2mzAkBIo9wGlxdUglvtL9plAWNtvqAwG7W5A1rcCjLQtl+7sZarJSdBe6pzVtOP6DEaj2zBZyqG77biZXC+vmGnInJJFpXTA53ZIAILbaZdrz6bDLYy95XEciWUQSzIMoYiGoFvYWfs0MX1aN8tCsHRWIRytneW/JcWrUBTLN14X2naLIJYPME6HDX1b+rDhhedxxFFHo7GpCeNjY/jUx67A3X+6o+r4f+xTn8H/d9UXkC+WxMGgs8k/xxztwyuUv1H+ZmwWG2770fW47cbrZelOe7G60MsAsmRjH+gdhsNpxwXHLEFTnXo4DDYFy0CoFsiS0YzFclXm59MBWbKxY/EMXtweQUfQjfb2ZgGybLFiXkBsXcgnrwSyB6xsV2CWQNlUwc/3E2NJAbJsBLPOvALKtP8aGo6WAezOgGy4ziuOBj56B5JwMK5z/ptglkCWaWBej2JIstEYotGYAABpBXVj3DqenBbICisbrLCy0wFZzl9rv6VPfSFfFGkBASy1shLKMA0ry4IvFn6xHdUewrrRBGLZArhXZ172QYmuZZsDsjP/Ue1vQFY7F8Bmx9GXvxdHvPsyZLZuQrbvOQTbO2GxO8Rj9aZ/+zoS41HMX9GD5qa6MpAlg0nngkDrvGmdC3if9raEpgJZTx04HD62cSN+854PwBv045S3vwFWtxv+5jpxHphOQjDdmSDzqoEppQLymxyNopiiBtbgcy2KjU2Nqd89G6eNDY6gaIzAcF8Gtw9j24btOPfaa3atj+UC9rFGlvsrUbXLVsPqDc2q4MvS0KHibfei7TEjWyimcP/j38W2oe1Y2HEg+kfX4vG1veJQQNuraCKOYoFVdkYxlaYV5aNKCpeSKNjg81qRogRAdLQGYDV0rdWeshVZQSUK1lysVWuVZZGIXEoCZBgup7SsdA4Y20lAjpZNKKulEkJBmwDvyERRwLliXA1ZgOwX168iZ9VucthRbRPBKbfT7WIAA10ODIBr0TIEHVurNLLlC9UIUID44pKtLQqA5rV+yuErsbjrSKzd/CS6WufhzNWfgt326mFl5cY2OYnxWAbpnAEuHXaRHLBAy26qFi1MlhBP5QzgqYpbaJFFf1iva/o4S5HFpHOKnTUKwbTtViKtEjSUDtwibB3BrjnG9vHHn8DYjn4c/9rXIRTw4rlnnsb73nUptvZtKZ/f1Se8Bnfe9r+S+NU/lkDA4xCd7Vzb+yOg2VgNZL/w1rMx0LtJFryo0V1d6GUAWc3Gnn/MEqzorFQoh02aVfkdGtZVfGXBVTJTnS1eC2RjEzEBsWwPrh3EQR2hMpAdGYnAVe8XAEtWlmDW01idZFcLZOniR1mBZmU1kI1MJBGdSJYdC7g+LS0gI0s2lm4NBYN9aW4KI5lKy0NeUziAxrBfXiseD8Z5yGQxaKr03h2Q5Vx+r1uKv6RnrFH/1CZ71QYiEMhKbG0yIw8i0eGKQ8HOir7IyPIBgWA2bwDzd171bRx60umigZ6TF8zsN7W/Adm+v/0Ft1/2ZjJK6DxuNc75+tUiHUitWwN/Yz1sDqeI9m77wrcw8MImtPXMQ+f81jKQ5VEhkPU1NcMVqHjElu/BGsh2zq/yjy15G2Bt7sSmv9yHOz7zWSkkO+HiN4itlq8lLIBupkDWfGZI7GUmkhWHAv1ljTZW+qFcXtwKNLvMz557fD387R04//vXw54eA+Kj08sK5If5EiR8UX659DhYg40zB7K04KJG9p8FZGOJLfjdvV/Hut6tCPr8cDocGByZoHhDwEQ8mRIdqDpmZaWIStYynAiUHZU65y4BIUAypbSyVvrNKi8DAyhW2FzF5Fb/OM2a2lqqnNNS+ujz2uB1W+B0WVDIT2LHaPVC9HCAchJQ8wQDVgHC4xNFicNVRV2V4iylaSV4VndEZQ1bAamUC7BAjFIKanX1dkshWNl5rAJi1TZoaQKXqOCxSBZKBcYpoKMpJDKEobFhHLpkOd53wZdR5184s97qFTYVwSYlAVlJdyvIcaHDgG4ErlrTyuuSwFSzqiGfa6eFY2Z2NpvjQ4Tyj+UrNbFkgfXy+KrXw3+nszn86bZbkMzmcdk7LhXQ+5Of/gyf/eSHZbPoKbt05Sq879K3IhAMiDMCfW07m/beGPoVdnpnvzu0rDPpVPse/BOu/PhHy8s5fXlLOdGLHxZKVozE0nh86wjmNQTxhuOUpIBFXW63Ax6/R/Sv5mIvgq1EPC3FVnQv2VljYdcI+0QZ1s/hz8/14w0HdSBcX4dQOAgBsk0hLDA8ZMeiSVhdTgyPJ+SPzZZT0LI+5EN9nQ/Nbhd6t1UshBzGvlLXGo8rSYEu+CKQvWvDkLg0hDxOieQdS2TgZYJYyI9oNIHEJERaEA6oB+FMjd0kH/W2bVK6YWkFxQCXGdn28LQJX1pisDsga354164FZm/ZyHC0LC/geRibqMg4/r5lFFGj6Ov0xS2I54p42HA0aJu/EOeefwEOOf8ydT8xRmC03+3sL6xX/hz7G5BNjo3g5rNOQHJkFP76kCR8eevrkdr8LGzFdNmC64Hv/hRP3Xm/FHwtWd5VBf5oweVrbIAnXHl41We6zMjWAFnxj22cVw5CoGPB6otOFwZVgOw0o327vXo41F9b3GXMxO1IDA9ULSIbT5YdGLRbweYn1+Ho974TR7z//ShuXz81nta8BAJZpgZSqrAvpAUGS2xbcAScje2zArL7IhRhjxnZodHH8Ms/fQf9w7FyQVcilRagypt5Lp9XKVVGq+hfKz2lBrJqEiuCfjvS2aI89KtI2UpMbdm1q8yAmpc9NbCAS6x1g5XEDHsJfp8NPo8F/Tvo7aqWYx7Kl+2iRVed0tiSiSUIrYBYrYitgFHVIRvxtAYY5Q2VD2d0UUimiuLaoFK7+BBZVtWWmdiy0wFDE5T2QqzJqItV4Qp85fEjM0uZQQ49ra34+FuvREfLq0teYP5N8lhk8pPCohIUkiXV+lUdI6un16BW65Fp6cXEo50VjpGdJXDldamdDfSyPS6HOBVMjO3AvI5O0dZy+bz+h4cGcM03v4bzL3oTDj/qWDgdVnzsig/id7/5FT535dV453svFz0ji9bY+mnFNVf0tdv+frcTmDSvnPbGD1+Aex96UmbjkPdZS6utpjJWB+5fuw1NQS9OWN6BQL0CdNpySxdxaSDLn3k8lkYmrYbYaxlY7RtLm61ELIFCWm3Q1mhSNLivP7ADbq9bnAs4fJ7yuNAQ8mF9rxo2DBo+qGUgawSp8LvxiSTajYe0+qDaTu2yoRO9GIbAxiF+amSpJSWA7Q775DWWyMFLOY7bKQWJWSPnvGdeAyLxFDK5LHyULBjFZ1wW/WTLXrIpBbDLQLazAWH31OhsLTHYGZD1h/xwMEhhmqQ0Ll+vL53MVFlxJZMJJA3wOhxL4+EBxdhy3+hGwWPMY00Gmp8dcd67JTChrWeBOi41gQlmLfVur61X+AT7G5Dl6bjtHReh76/3iGZUByPkBragsGMzvASnLifW3n0f/nLdz+EL+rH4gO4qnSwtuAhmPeHqwAMuu6yRrQWyoQ5Y6pvLQLbryEOw+g0nydWxR0BW6RSRoC42R6mBaYS5xjdWX4Jm2y1+tu7pzVL0edEPr5eUMwwpL+ydNosFqcgYSnxQ3kdAljIJ14JDYW1ZMGPnAglFCDbDFpj6IDGbn9seA9ltQw/g53deh7FoTm7c+UIB8aQ5u1d7qnJzFKuqQWP1cdMnzQK3ywqXk7ZdehfMy9DLUd9VOxxU+8CqKWtjZg3F6iQtvyyY12rH4HBeAg0U16uAJYEIbwahoB1etxWRWN4o7pJvDTbWcCgol3hVLLY4FV0GtMzA5ymhULQikyGI1TZdZneCSmEXWVoytxRnWEtKn8nt4jD6pLCxxr7Ldk4K+9hU58OnLvkcFnaePpvz/oqdlgwtASfZKGpo+cBACQCblgHonWcBF79nwVjY79mp1EADZQVoldxAOxXwevn9b3+Nzq4uHHnMcbI8fk+Q+9jD/8Cvf/UrhJtacPGbLkTR6salbzlfVv+da6/H4Ucfh4CbkggHxmJp2c652Nq9vDRNQHagdwO+/O4LwCFptkNWLsYKbzXS3ZbIY+32MVxw1BIBsxkjACHM6mO7cipg47+pQ80kc2UQK9dUTXEXgWwZxNLQ2iRd4PSrOsNVQPbJoQks7WnGWCQpgDYc9KDZFK2cNuJYx6NJbOwbhidXwHhc2bYtam8sA1kmeokTgcSAKyBLZvZ3z28XSQF9c/nqszuQyuTRSBmDAWR7B0ZBIMuekH1wLZBlAEMmkVFesiYg++xARK7XBaHp9W1kZWvtuLS0oGzBlTPSyUzOBdrBQF6TmSqtLO2/hg2pBvfzb1tGBbSyrZ7fLIC9L5LEs0MR+dwDtwDZMy97n4DZWiBbpPSL/e00yUd7eSXud7Pvj0DWrJMVP9l//xRKiRjSW56D2+sR3erYpj7ceuW3kfu/4tsFByxAfZ23zMrSuSDQ0gBPqAF2phyZhnoJZCn1CfMhyOQhW6rvhjXUgEd/9BP8/ZprJZr28DecJud7T6QFZHAz0cRUSYFxBSWNKFoz0zvRv0P0sWU29pkNaDv4YFx4/TUoxceA2NDOZQWGwxILvfZlspcA2fkHwtq2dP8BstuH/4H/+eN/lYFsrpBDPEFZgDr6Gjyo90ooZYy6lwu++BkBKQu4NGQN+HnzsIiLgSyjXEhVAbyaCi+/GlECM/GC5ToJPjpa7YjGiognmMChtllpY0sIB+3w+22IRAviF1u+uAkyJ9U+qid5zeaqm52SBSj/WAIat9sKFr3Hk8qqR7Gq1SC2LGewTMpRkLnF7EBphcteswKOVRNjr1JRhjXngOz09wuC/2Q6LwVeBKwEoLWglg9gBL36cxb4BL3O8lALmVcS5/oBmcef4JgWYEz8oqaVTO4jD/0DN//6Vzj6uNU445zz4XY45CGDzgo3/+YmYWaXLV+BU153liR8USt79DHH4dvXfg/LliyA12kX4E0Hg45G/z4b6tnv7qT7YoNNOPX7n/0QHrhbFdmRjT105WK0FSqay95oGuuHJnDC8k6soGcsmUC3khQwAMEsKeC1QK/Ywm40sdFoSrxiy8lUxvbcvm67gMmuRl8ZyHJ9j24bw7GH9AiwnK5pIKu/8yQyeGTdtjKY7WlRkbZkZKWnNT3TE8xyvQR0ZCs1kOV0ZGRHqfE1pqeWm2DWE56qtY/T1iueUfG1RlIaGdmtkSRi+SIOba3W9ept5frD4Wo7LlM9qyr4MgFZAmXdypZcyUy1r2whIwVqmpXdEk2L0wQb94/7yUaPWzKzI1HVNwsrO38BDjzueLR29yAQUn69BLIsCNThM/viEtxfl7E/AtmhZ57ErReeIY4i4fnduOh718Lh9SKzdR2s+RSc/oB4sv7vF6/B4IYtaF9QrZOlc0GwrQkOfxCeutAUIOsOB1G/aNG0QPapX/wKf/3KN6AZWd4rAi11UmQ2Y40s5Wr5vFht1aaByYhsTZEXr61a/9gX1m5DbHAIR3/wAzjinZeiOLBx17ICA8imx0empIvtzbW7R6EITK36ZzKyO8aewE13fwdbB6Nw2O1QQFYVNrFVdBcEinbFyUpFuQJ8TPSSgigBsmQeFQxl2heLXmNx2mYpIKdTuWoBrKxHg0kOutc8VSs+s9Kza9BI4NLSyM7LguGxvABmfsfR/HDQBp/PhomJPKJxBR7JjgpjKwCWHaOSFFQsNgxJQbkITAU9BP1WJNNFYUDY9DCWAu7Kk5JSA1kWi+RKQF7MZNUxlMMjAFazxXRLUNuqGNkCFne04sNvfHVLC3b34yMIUUytArV8pQzAzNROJDMSesBCsBBNrR30QuY8TP3iDY+MrkUeHij3IOvKxmXxXP/85/+DO2+7BSsPOhSXXvoOdHd3CXjWKV+04KLtlrngi84FH/n4JyV5jOeU8oKWsBfOGfjj7m6fX7XfG0YiD99zB7772Q9BO6mdsLRTwKxrMiuHJhLP4vHtE1jeHRIgyya62KBbzqdmY0v0bxZ3gqRiZ6vdtaTnYiNwZbDC+GjFcF396JU+9vZ1/SqIod4Hf9CPQJ1f5rEEvOgwQLQUktUYg+cNjaw+n5nROIbH4/J2Y/8oGj0u8XulJRi9uO0Wi7Cx1I3z9e5NgwJkTzSALLuXbLGEaCKLgMvK4Gws62mT5XV1NEEdnUrj3hFURnZEFJCdVMh822gMw7GUTL8zRpbT+X2Vwi/VqVWWHQj7pRiLaV5TbbgUqNUuBtpX1mJQ3JF4WjTxqcKkAOqNEZV0JjKKOiWjIJDNZidl//lvtuVHHCFAtru7Gwu7u9Fw+Gq5b2gga7e7X7U/nf0RyOaTcdx83mmIbNooOuizvvZldB2/GrmhfpR2vKCCEf7v80d/9b9Yc/OdCDY3YtkK9Xtn084FDq9nip8sySRn0IuGxYvLxTxiv2UwshrI6lQvAlFfaxg2h2PG9lvEP+mxGPKJ9FQvW+pY4zFxXjCzsSz0mtg+JNvOSNotz22WfTzv+mvQvGghijs2wMoh+12MMnA/9jWQZSiCrWURHD0Hz5iRFfDjDcEWqo7mnu2PcFbSgkhsM1KZKArFDEajffj703dh22AUTocdWVbRJfNTDp4qjFLWW/yjZlSBT6ZcmOy1pMBLAVu3ix26A8nUpAAJAj/1VbWEQMsHNKCcKlpWPG/FhcBgRCeBuqAFdQEHtg6oCFKe88awQ/Sz49ECJiZyKBnr09Gx0g/TOaCUVwDZ5BGr+FaVaEA9pMdtF8CjCi+odS2q78slbEYiGFneIllYamEVZFXAWTkgcN3aC0GFKigATcaPoHpp5zycc/xFaG1cAZfDDa87hHBQ6cHm2tQjQFCrdK+FMqjldUQgy8YiLg71+z0OsfbSI03moh6eX2qYuRy6JnDIiq9kZX9w7bdxxFHH4JJLLsGBhx4lcoWJaAQfueKDYsFFMMtGQMt/f+kr38JFbzhDwBPlBQRQdV5ljj/X9uwIbN+8Af/16Q+hv3dDGdxopi4JK8bjWWwaiiPsd+L0Y5V5Po87dbEet7PMxIqUgNr2QrHKYqt2qwhImdpFIFtmYk2pYdoRQQcxUB9LnSyn9YcDkrSlm80YvSp/YDCgfE+HhPHB8XISGT9Lp3MYHBgVyyy5MU/SYsyGpBGScN+2YUQzeRzSGkLY44TH48ATm1TE68mr2uGy2eEy9LDtXc0S721u2pNhsLc64at/JCJA0kKLw6oHr1qZV0kiy3UimnnZZGB5HDw+5XDA4yGOBYm0yBjUZ4a0w2FHZDiCUkltINPUaPGote6PDEQwbuiWu+p8WNWsWGK3QfI+O6hY20Q+j/GJCdTX1WHh/C40HflatPYswKEnnaqmd0/PLu/Zlbh/zbU/Alke4X988eN44sYbmKOMVeefI/ICpNJIbX4SLo8LNpcbg888iz9848fi0Tq/Rl5A5wKHxw1XMAynz1dhX2m96XWicckS0eCKXzzv+dTIhhqVa8H/+zxaulrFtUAXh83YR1azsUM7sU8SK64d5ThafTXl0xlxLCCQ7d04gJFtQwgv6MFFdCvgg3p0J2leNZdjOjKyT6UFe5TuRUbWV//yAtmnXrwJz258TOlhUylEYzEpdmGjLVUiNZ35rmJhFXBVDzYEplbaF1mUflGxjIaG1gBpHo9dAGE6OwlDJlalSZ5OA8u1TFdDLL6vhvxApmFn7wS62lzYMsBhwEk01jsQDjowGs2JpEBAo1F9qCUDWh5QNDpTkC0VMKtjZRWI9XoI7OlZS2A/CZud+85plU2X9iRgJ8yLn1IH/snXsq2VPVFiAwWgeZzo2yuvhjNCwONGK3U8gRaxnzp65WocsfIdc8PTM7iHaFCbK0xiIpHBRCorWlmtnSU7G/A4handWeO1wfnpKRtPZfGbm27CLb/5pUx+4ZsvxsEHrcKipcuxddOLuOTit8rnBLAtrW149OGHcP6Fb8TnP/95WQddDuKpvBR9zbU9OwIEsbfc8B2QkWXTw811BlgjkN00qEDsorYg6pvqREpAoKXlBGRe+ZubTkpQu1XUw2b4x2SEmqbjb+lPS0ZQBzEQyFIjyj/qQGcKZIcnckgOj1XF6vKBemhAAVPpZU2MMYu9NsZT6I0m0RPyoSfsQ6Y4id4dcfS0BHDowiYUSxV/rMbmEOxupyZdZXm7ArL83ixlUFswFcjWesuaD1N1XC1Rp8Fw5woGmKXDTEGOFX1l0wmldxbiJJFBygDs4+mcsLK1YFYDWa2jzXqD2LRla3kTxpM5tM5XQJaA9tgzLtqzC+8VMNf+CmS3P/wg/nDJeXIG/C3NuPAH18MTDiPbvxGI7RCAygr9e675MTY/u2mKvIAFX55wUMCqt7Gl6gouWa1oXLYIDrfSz5aBbCAsPrK/u/wK0aaffOm5AoIdPjc84cDMGFnabUXiyMUYcjC1zmeykEdytOIdqy8xDWT5nkVeHK1YePJrcObVV6I0MbJbfaz6mb4ErgVGTK1r4WEzdi2QYq+XG8j+7fHrcceDdwIllVxRKBrD3JNktyzlwghzZ0Z62+BdBciZ3QsI8rThvABZzZ4q81n4PFa43RbkcnzA4lB6xaC+oo+dHrzyXJnttMz9jHxeKmFBlxtjEVYJAs31ToxP5DAWyRl2TfrCUlZcMoQonq5kQxWAVdGxCmqyIIhG+QGfDalMCcl0zhR2QNmDfr8DYIAAACAASURBVNAzQGuJgFYJgGWpZRCr3Qz0qwaxipEms6vlBbJmDnWXCqrow5LDu866BGcc99ldDiu8AvrcfboLGoxGEhyuZKGWXdwPlLNECW7kEQiFQLuunae/Kb6dnrWPPPgArrv+u3hh3VrRxvYsXibFXtdddz1+c9MvBMhe8Ma3YMmiBWhsbsORxxyLxjrFSvWPJNDe5N9lWtk+3flX0MIS0Qh+/LXPl0Esd00XAOnddPk9wsgSxLK5wwFhYQlk+Uemj0CW0hOREtQwlHo5YthvAFgzC1sF0ux2jCVSErTA9vrlHfLa1NoorwRnvpAPwcagsL5siUQefYMVhibgdaOnxSNsLIEsYtEqICuxtAaY4/xmINs/GsNgPi9ANuR24OSeZrwwHEfI5xS3jJ6WYBWQdbocqG8JTwtkR7aPVLHNZGTZcsWiML5thtvCdEBWAIbJW7b2kiMLy2MRoI+twcZq1wIuTwNZvmYTKqWPjWA2n0yXwSvB7ItjSUwY5AqZ2SPnhcoeugSzBLKR6ATCoTp5TTgCEl3MRkD7wa9+D20LF7+CfhUz35X9FcgyrvZ3552KsfUvyM6e+vnPYMkZp2MyFkGm92m4A3Vyv37hvodw3w2/hidQ7V6gC76oPfXWN1UVfbHgq2Fpj4DhMpCl/VagAanxcfzuAx8Wferxl5yD1m6VoMeCr902knc6wauoySvTXDtxK5Dr3rDeyuULWPfUZmRjE2XbrdLowIyBLCNq91myF++U+wuQXfPMj3DbA7ejWLBJihKLmKjLslhpLVWJoK3ydBW7KAMUiuhTTafYyXIllxGcoD1mKz6x9GClewAbpQbiMmDOMDbOvZYPmF8VtNBSBgJSDU5V8EJ3B/Vwyr82nixgaCStfGBNTYFV7VChUrgIbCcn8+WCL2pV6YNbF7AhmyliIkFGVwPR2kIwLo2yAKWFnQ7EGlMYW6EkCHRaKJWshrRBfUXwrPxlCWZzUqj2oQvehZOP+OQcI7vbnmTqBDye20YSCAfcZdcDSkOS8RjGRoZgKWSwbNkKtLc2wsahpp00dn6PPP4kbvzxT3DfvfeIjOC0089EbGICax76h8xFMHvt9d/FEUevltSx5rAXPpcD20biqA+65d9zbZojUKNR1UF/A5s34r7f3oS7bv5xeaalrSEc3KZuKsJ+etwIBCoaSLfHIeCJw9f8GRG4ZjJ50wN52dK5vMxCll7FRaSYOpXOGHKhynZay8mD/JVbsH08gQf6hnFgSwirGK5gBdo6W8vgrKG1Dk6/VwUtoISJVAF9xlBjPp2HpWRFJh2Hx03ZkBtBWwFZE3AdNgUGsGDQafhdcbRhOJbEYC6P3kgSIY8Css8NRLFknjom7Q0B0fOVrbVyBRkmrer/jDcc1tcpW/xoPJaQaNzxdBbrR+I4tluB8121xlBAQPh0TQFZP+wmYkpcEhiqw/PHfxPAlvKIRhJlUO2YLGDLSMVbdiSVwwujSSTE85v6XRcCTjuWNQUE0I5lJ8VH2Or2YjKTQqZ9iQDZHdv6ZPrj3/BGXPzpr5pP6O526xXz/f4KZHkCHvrm1Xjsmq9J1KyEI3z1KmEFU1vWiqcswxHSY8O481v/jR3bhtG9eB7aOprFvYBD9HWd6rq3OZ1VWlmx4OqYh7r2eaAxvhBYTPYKtIq1123/9jn03XcvDjrjNVh57KEiQaJOdrfpXrvwjZUNoXbWFElrvsjMQHbtk5uQi8dUode7L0NpfHjG0oKyTpaG//vAgmu/kRa8sOU2/PYvP0csXoLdXsJEvIhcPiegVocUKG9YJSNQ54Mg1OyyLWVfVT9+zdKa2a5KERek8j/ot6nAhPQk5S9l3atekFkHq2UEukhKbYsZyCoGtbONVjcORGJF9A+lkKMe18DXlX/w4jU0EcYQvyxNXAN4UyvxekYo6EMun0Z0ggBXbZUCvYYkwJAjaJmAKIeNIi/xhi2HLCifWD0dl0PW2molaFW0LguPZPnUl8i0FhSKWQT9HnzizZ/EwUsvecV0ri/3jkQSKsqW7CuZOwICSg0oDejdrJgb62QOHV1dOPyQgxGuV1XjtY3X1/aBYdz1+9/i69+5tqrIS09L54IvffmrWLJsJVwOK+hpq2y4rGV/2Zd7///l11fLkNoBgtjbbrgej91zFy39ZReWtIawtC0MPg4QwIoW01tdyNPUEkQ+X0QmnRN5kbba2tkxEAY2mZFRkXxeyaiK5cF3NZdZ4zocTWAomcezw1Ec39UMMoR2j10YWc3idi5uo0CXKNpYnkUKtwhs+ZcdjeNvT/fKd00hH7oavMgajCMBbSKVLQcgqGtT9bW8ZofjSayNJqWCn0D20HlhDE+k0dOsgGxznQ8evxvpRKb8SicBs3uAPha1QDaTzSEaT2I4kcFzg1Ec1d0In8l1YLpjyBhpv9c7rV6W03O9TiNtL5pMo5vMll2NVPQNKvlEe0tIjn3CALO0wY0l0iIz0G0wnsP68YwBZjPwO+1YUu+H32VXZIARUMGisI0FBaw1kA21teLq3zxY2fydP6/+y/9UZruB+zOQHX1xLX537qnix1oufFq2DLmxYRS2PwdnIIRiNo11f34QD9z0RwRCASw/aIGAWILVuo5W2JwOqeJ3hxrKWlmOeLpC/rJzgdTIOP2whdppEI+nfvVrcS7QBV+T+aJM7w75d+kIsNMUL+Okcb2p8WHQCaC2mYHsC89tRS4ex5JTT8Kp/3GVWI9ZxioJkru8BvZxuheBrL2xE46FR8xYWsCHjZddIzsSeRY33/Of2Lw9pgoK0rQ1yghYZRGXtBIrQJUjARlCKfQyHU2FwTTzyn+b5QaVCc0OBGQdHTYL/D6rRL3mclZMJLLqaV39p1Zt+r+8L3u/aeSnACllAtSnds/zwu+3Ysv2NFLpgipC4zarKitDNkAwWqu8Ve+LpNJtk2gMeQT8kKWQhxtj/1R6lxqenjRueErWYDgSCNAnMFXaWaW35YHUfrUlqZQnk6wiao0NKycXEcRSamBHppDGqgXduOKiqzGv6ejZ9mFz0xtHgACU7gEhv0vkGgSW2p4rGhnH+hfW4dFH1qB/21Y014ew6pBDsHzFSixdvnJKShjPdXZiHDfcdCv+69tfnxbMvvt9H8BVX/6qgJF59T6kxP+2gGZDajB3YmqOQE2/PrDVDGI5baYMYvmOGnI6BJDxq23+oBuZVA0DO80B35WMYGdAljIVPgQ9MhCVoe7XL24XJpCuCNTIsnG5VUCW7i+ZPJxuR/k1vn0MoxO0kVJ/ixu9CNb5BMyO7ojA4qB1W6U2QQPZaCqNZC6PB40iJw1k2ff6+ORtANla0ErAT5a6tsUj8apgAg1kaYPFNK0D2kICZHcPZpUeWUfY1q4nbwX6dkQkQppAti4UxjMbtslkdX4PWurVudRgVhd/7RzMKs9dglkysw6bTVwkZHluJ+JJ5WbA1tLZjePOuwQnX/SuymbNAdmqU3TppZfiiiuu+JfslhiOsO3+e4WkEk/Zz/w7kEhK0ZcNBVBzWshkcOs3foZY/wA6F3eUWVmtk9U75mtqLRd4MXq2ccVSYXWFSCKxVN8Ni8eHib4+/Ppdl8s6T7z49ahva5baGl9r/S4tuAhkU7twKyCATY4MTXucNZAlCF+/bitio1E4A35cdMP3EWxpRnGkb7f2W7JgShXzOWQiFY393pzYPZEWyFBYoPHlDUTI5WO4//Hv4/7HH4PIx4qUF7CjUGBVZc9zgIwWRWVqsww0CRTFfVVoz6kAdiY+sIzwDvpcEhAQi08aWef0XFVyBF3Vr06IssUqN5mA26qA7IJOVVSzaWtCACNBbJnFNeaXpRhg1HySeeFSltDU4EIul8OO8TgKOpO37C+rC8EIONW2ECcrYbcCtCqzSwNX7oMeO1UglvxBrmgwtKR6he2u3M114RkF5xeeeAbecOKn4XJOzxLuzUX6apo3ns6JPVFbg0+s02jVpCNqeRxGhwfx+CMP4b777sOOoUF4vV4sW3EADli+REDt4gXzEQor1otP+PFMAf99ww/wb6ymNTXKCxhX+57LPyigh9Zb/A3tiKTQ3lDtv/lqOv673FcTkP3bH36BtY88ZjCxaq4lrW5hYtka/G64/NOD2JkcTw1g+TpdMReXMR2Q1SCW3/+5V8XJXnxgj7z66yvWWwRkbfObpjCyetsIaof6KsUeBLLeYg4syopNJBFnLnupVA4/4Hxuur1kc8LGsmkg21PvwyHzQshPVoq7KF+pMxLCKn0k0NRRnX7G78hEk5XVTQNZvr93wxB66v3wuRRYZPPshp2lZtbtVNpkc9toaG+FjaUfbKqAiUQKqxZ3os7vRSarmFcNZnOJRFkzawazZGUHE3nEc2kkDE3tdOc8bFcA9qBjXyOvR73hHdWTzQHZquPxrwxk199xK+56/2WwUx4QCuK8738XwbZWFHf0IjOwCRYHyYkSNj/0NO758f/CF/BK0hddl7ROljvLPtvh8ZZja8nYhpYuhjcYEHDK95ZQGyy+EC9E3PG5K/HiH+/EitWH4PDXnyLyAk9THXbpXkAgOzqBQjIzre3WdP6x+kSYXQtov9X7fC/y6bQC7wyEiI7OWF7AZaai45jMkZCcWnA2k35ST7PH0oKX00c2n0+iOJnGxm1/wZ8fvhtDo3FYrTZlgWKUtkq0AcGs9E0s/lIpVdprUTGeGsRWDpoGsNXSAnV4arlQAlCPyyZ6VJIsyTQQJdAo0kKLTK+OiTXPXVmKXgetsRbN9yGfK6G3PybpZDqwoPbkVcClsU0SnDCJeU1h2ddtO8ak8EB5zBrAV5hdw3FANLHK0dYmaV1KmqAiaUUxWxWuIDGnVhuY3kimV4YzxO6Ly9fSAyPq1vCTXdLRjotfdxlWLjxbGFqnQxWzzLXZHwGelx3RlIw6sDAmmsxJEZeOt3Wx4txmwbZt2/DkY2tw771/FYZ2YKBfiruWLOjBgYccgvb2dnR0dKG1ST1YnHv+hWWNLN+vPuE1+PI3r0NjU6MwRaGAW6y3qJNtb/CV8+FnvwevnDkKhm+p3iN7oYCB3s147C9/BoHsiKERrfe7sag1hK46BzweVTzUEHCjYJ09EikD2EJBHAnMjQYk2kOYn9dq6ul8EU1kxLptx0Qaz4wn0OBz4aQFyiextalBhvG5Dq/fjfrOprI+Viaw2suygrH+MWFe6XpSNAxxs6kUXFz20DgcDNIwZAZ6Gwlkh2OMcVUsrQayB7WFQDDLkUoO8VNPyza/qxkpI7WL/RN1qNPJC2qBLGUYo1GlTb1rw6gwsYsaPHAZfSDX4bFZFUjfSSOQpX1XneEKMpHOoXdHFAcaoQYTqRye6t2BEw9eJGwsm4q1NS0zE8dIRLGubIlEFk/2jcJlRNE6SgUBspFMARGJC648CZ126mkIzF+sgOxxJ8r8bn8NiDer4l45P6tp92R/lhZwh1j0dfM5J4mnLBnNoy9/r9KNxmNIb3xM4lgFI1j+f/beA06u6r4eP9N729nepFWXQBRZIIypwhSDbdx+7rET94Z74vxc4tgQ24lt3LGxg5NA3OKfbTqmGzBgsBAgOmqobG+z0/v8/+d73515M7uSdtWCxF599Jnd2Vfuu+/Nm/POPd9zLLjliv/BwKan0bW4Gz0LlT6WOtmqU5Gp8KtcyMPX0YzQgkVVnWxVXuByYudfHsJ1n/4c3MEAznr7hQg0RWBzO+FrCe9RXrAvRpZAloys2T9WnzSza0HVgqtfPfBKodtFF6I8uBWWzNS+i74tFhSyGZk5PBhAlj6yzoXHzVpacNgjarfvvgf9Y1sxMr4b23bvxHg8JaA1ky0hk+XNQU17C0y1MNjAKnIV7UtY08FyuLWPgfFqmPzvayAV8FMuAgQSwYBFDOxp/RWLF5DKMlRAaUaNMqoq8Kv/5FIjW8GKxUEkkgXsHk4a5viGOGEPUgI15a+21Bb1wOd1YfdQAplcTvbIL12CWQGp0gXtSqDCFGhVo4IMtNyA8JQMdi36Vmt53U6b2JypL011zGY3djKx2r2AWt3ulhasWX4SetoWYXHXCiztPf8ov+0e2sPjA8RYPCPA0u2yC0NLMKsbdcv0fqXd2o4dOwXI3nD9tRgaHBC3ArbOzi509fSio7kJ4aYI7rjz7jogS0b2PR/+BM497wJEo1H4PE6RFBDINgfd4mf7Um9Zk48qx+LJW2/AhrvuwIa7bpehyTCqtT0MAtmTl3agkC+KFtYMdkamUqIH3VsjsGThqgQbNDCw2kaL69stZRTN6LWkGMV8sYRUPi8er5oB3DyexGi+iFMXNSPqVz6vSzo7qzrQcHMANp9HQCrlBKrgy4Z8No/YSExe+eCugSxfOaWeSmUwMhqDz+euRtJWr8uyFf0GwOR7Gsiubg9LfGulWKoCWYLNaLNiPnns3B71sv6wf5q8gAB3tF+xy2xmIHvTZuXRuqzJjWanNuwiO2yBx9doJVfP+uTLJYQ86jp/oj+G1Z1h+cwRxD6xO4au1gD62iPii+ujNMNVf24DjiL6x2rygB0jKUzSRs+nxtvDLyEGYGRY9JZFLFPNPweBbMeZF+Ckc2rx3u75QAQ8+eSTe/yovJgZWXZ641VX4P4vfw52j3eaFVdhcAssNrtIBsZ2DeKWy68WwNu3erFIyXwtTXAF1H2CrCwLvzyRZgGDdp8bzcuXwsIZZyNsoBJdCIvVIV/s13/+K9h6++3TWFm72zWzxICuBMkMsuPxPTKyewKyOhCB/SSQzWZz2LZ5EMmJmGh7L/zapeg66WWzSviSY62Uxb3gQONqycg6OpbA3jt7IHvYpQX3bvw+Hnj8IWRyFRSL1MGqiFQWSWRZIWqATOFfKxYwoMbltApbWygwa7W+xKvRB1aStQy2svFTVE3kEiZU/VUBuwr8XiuaQk7RMxJsTMUJ/ggcFReswZ5aS0fEKmB57JImjExmMDhCdnm6krfWDwU8hRktV9Dc5Ed71I+dQ5OIxfPih6t6U0GxzC8f5VpAHpVJO+ybsugqgdGpalkROBiBDTooQcXnkvHjAWYLeSXZ1aC4WkCmVLe6KSaYQRJO+L02vPmsN+GCU7+4x5vR/B9mNwLJTF6+UJknT432eCIraV3mpgEt3xsYGsbk2DCefuopPPTgn6ssrTnNq3HPWl7wlr95rwBZSgr6x5MSzECLpKO96bQ7c7qS+Zg1kN145+0Y2r4Nj912gzCyunW1hwXAshHMsrCrsRHI6mYGtBq88m9kXhsDDfQ6ZiCrZkVMrWQTEKuLq6jFZBtKZLF5IilA+zXHKVseMrNtrbUEm9auCPKErqR5jVbKlpCaSgmQ9YV8YvFlBrKxWBypdBZ5g1HlwzF9WukZG/Z7MDJRY2O5SQ1kmXR1XEd4GpClJtZHvZbeP/1bHXZEWiN1RV97A7L37IhLYVWH34E+PzCZLyHiVADf7XI1yAymA1kuRzZ2KlMQIMu2kzZamQJOO65XftdA1myHxn66nPRvVuzz7tGUFML2tQQFzLLlkjwDqhHMDpRsGB4err4X6VuMtesJZs9HZ98S2CtW2KmFNJr5+qy+eZT+cKQzsnKdjI/itxedgcz4BIr5vGJlP/BelCdGkdn8CCqlgrCcdrcHm265V9K+ApGQFH6Z5QXcVlVi0NQs8bGhZYur8gJxL/BGYfU3i3tB/8bHcP2nlFvQqW+7CF0Lu+W73k+t7Extb2EI/NteNLIEsgxEoMSBTYPZrU/vRGoqAX9zE879+jfQuXrl7MDsQfKUlWKvnuNg71o2p2SvcqgTDt90Xf5cPmazTva655Hv4tYHH0C5bBPQl82xcpdglmyiIQ4Q0FXTv5I1dTktyOVZVa9A6GxkBGYLLbmgdBlXzTygrpDL6bAImPV52S9gKlGQcIbG7VAOIBBQ4kaB1cuasXs4gZFxxS5Pb5qhVQVf/BcN+dDWHEAyncXYZEbSu5R7AT1xGfRQESa1UMzL8to/Vi9TPR6LHeUyGb56Fpi6W7fTKgUcrI4uGRYFVeBq6HhFbywOXirhS9K+KmVYUcaHXvd3ePXp/zSX62B+2T2MAF0MMrmSUfxlgfpdgVntgcyf+QCSzhXgp6F8pYKdO3cgnxjDrh0v4KknnsTz27aL/RblB2ZgSyBLa66PfOYLsi49ZJWMwYJo4KUDZPXngrn3pWJR7M2yySQ23n+3ANiNdykgC4Oh7exT6XXrul0CYHWbCcjybwSz24cnsapNhRFo5pXglW1PXrDTLgsTkM3mWexaEn2zbpzSJ5h9dDAmzKzX58Kpi5U11fK2IGzeMPK5InwBNyItAZTsjqpLATWx2amMANlCrlAHZLl+JpHFREJN52sgS52rudhrcKLGOHK5fQFZ3l5aW2qsrNOuxqaRlaW0gAVfepzMjOzGwZToURuBrABal1MYYDalm50ZyD4xMInVtAUzZrye2DWJ1T0RRKP1X3A+e304SdlSG/und0zi2N56G7BsIomYSApUG/O1VIEsAa2GuWvXnw/+X732VPiDvEbUfkoVRokzdfLo1xgcDUCW50xbcZGV9USb8OafXgFvczMyu7agOLRFGFk9+3vLj39bJzFgyhfdC3TTLgYMRHC2tCBKr1hjWrZa9EVW1uXEPd+6HBt/8Ru0LurBWW9/DWwulwQk0KtaWsNML/uQ2pNOdg+pXrKZchlTu4aqQJbvmcEsAxIC7a14zb99DdHly1He9QwspdyeZQYHSV5A8O1atAa21oWzlhbQtcDS3Aura+8zZtPuww1vzBrIPvLMf+HGe28VRlY8ZJMFFAplVCzkFhuLt2p2XCQXycxmcyywUsuawwyqF4ypYzqJS3SlDfiyVrylp9tVVCyr/4MBOyLMSndYkEwWMZnIi+yBU/0GvlZAlsleDguOX9GKzTsmMDmVnZGR1dpYsrAWK90J/GiLBjE+lcLYZBJ2mwL1ksplfMHROongM1/IolDKyTHz9zIMVwSTJlavo0GySzxtrQJIRZ4g6xqfAQtlCxr0qvc0kJWnQylgK8DrcuITb/4ETjvhI/s69/N/n8UIsKhvMplDoVSB3203omRp0aUeXqhtlXNRqUjMraWQARJTqDS1Y1l3FE5rGYlEEpu3vYDJyUkMDg5g4yYlPWBbvmwpjlu9Gk2dfXDYrOhpDcrDz1S6cFQ6FzRqXvXEgma+nJYydm1+HsO7d2DbE5uw8S/3YdDEwC7y2xGOBNDU3i2v7bYa48bxbHQnoO+rAJJyCc/tHkE6ncfitlAVkGmvaX0+zD6wM10eWh+bSCu3lrFkRvShrN73OR0oVsqYzOTxzGhCVj+pO4ROA4x1RoPwBhWQjbQG4Qt5RUNKCQHb+K5xmWbMJDJyHNSPUiPrcjmkkHRkYByGTaxIAQhCfQ4H4uksgl43BmOJqvZV970KZEM+nL6wFXQz0BpZ/drVqXSh3KYGssLKMoHMp77Us8ksEixoNbRi9UA2jsFkHn6nFcc1uTFZBFhENVkoI+K0V39XgNYKj5mBNmazHto5jnW9UQGyg8ki4qkMlrcFplmBcYzZyEKzmdnseLqAkLf+4c9eLmIsQYsyNcZpR+0Lk0B2lMWcBnvb2bcYJ55yGnqXH4MTzlZyA/qSmkHsnnxwZ3EredEvcrQA2cTQIH73uvXITkyikMvhlPe+Cyd9+MMox8aFlUWZZvRWAbTpsRhu/O7VUvm/6Ng+9CzukpQv3QgayeCqoAQ3oiuWwu5yV8MRqp6yNn5uk/jDxz+N8eeeQ+eJx+G0i88WJtfh98Ad8sFioyyh3gib4C85MkXhfb3EgCxpIo5cPDajTnaqfxilXE3qJteqITPY/OQOpKbiCPd04+LvXY5gSxSVwWf3qpclu8vIWgEV+1n0xWNxLlkLe3Pv7IEsMV60+/AB2R0D9+D/3flzDI/nYLdbkc6UkMsxDMHsC2t4YVFaoOu6mHThpVOAVabgcrmZAw14IhqTuEz2rSb3gQYnAoHG2hWAU1l2REIOhPy8+TOTOy9V5yzGUgwprawq8HusWL2sHY8/N4x0Jm8U1tQYWH0hE8jw5tXe7JWCg8l4FoNjUyIx4PmmswC/0Kghp3TAyCcQV4VcIW2AUgsqlpKYm4vEwIi11ces5AQ2EMhSb1ugPkcuJnGbNWQEOhFMMa9KwmGWF1C7l0Nvazv+/h2XYknPvEb2YH1z8BpIZApIZgsiM+Dr4PPPo+ANCPgkcPV09GBi+zZ4R7agvPF+vHD6m7CivRnLjl9VZW65HT7EDcdSGI9n1bqoIOhzi80XW3dLED6XDWPxLNojB/aUerCO/2Bup1Hzap4qHti+BRMvPIMNd9+Bge1bMfDCtipjxqlxxs32BFzo6GgWwBMxfeGY+1gnGUipYi3t/bqpfxILmnzVAqO9+cDOdNxJ1gSIFlY9YSbyBbT63eKnSkA7VShKAAG9W9nesKINLrcLTpcTwVAQXkMzGu4Iw+l2CohNTSrpQ2woBjfDONJZ8b3lK++ZBLLxeAqJRAoew26rKidwe2QZNrM2Vvf9qQmVdBVyOcTLlnImc7EXl/N53QiHAwJkXXZH1SM3GAjA167cMwhkJ02JY3xvaEy5GFAL/LzBBK9sUdIAAbIa0BqvfJ8sbYfh5+uhY4FRt7VxKIY17WrdjUNZrGx2GoC3caZM3aM1y6uBJQvH2BpdEKTvubz6b7Ip0+MzmSsils5hMp2XV0batvb04djT1sv/3lUn1l0GbqOI7GB+Jl4s2zpagCzH868/+jb+8vV/hsPrg8Pvw5t+9D2EFixA9oWnUBzbJVpZuV5cTux+ajNu/9GvxX/2mDVL0L5cOYzoVtXLhpvg6+lGqKO9yq5WI2udPmFlB55+Hjd9+jPIToxj2brjcPz5Z8lmiJPcTXwwcwig1YXg/D5g8VZmLC6g1xxVq71kWfjVWPSVGB5HQRyj6hvBLJ0Mdm7uR3ZqCq0rluO1l/8b3NbiXhO/quEI5E45AAAAIABJREFUDUB7LtemSDGWngJ7pH32QJZj07wAVseBzT7OmpFNZQZwy/1XYMPTW+QJtVCsyPQ9GUgF4Mm2EtApgKWn2ZXsgIUxFMlyLpzrMqFL3ZA0O6tZycaBm87AKr2qbmp9zc6qIi67nVIDB5ojXgGafHChhctEPI18Xml7W5p8WNwTxsanh+RLTrV6jwTlkOBAJ9kTrxNDo3GMTaYFiMoFJ0yseR3tPqAK3wrFNIoVxaTyn0BuE4jlHrkPOhT4PASxeTB2TvWEYFWBWG3dVf1gGQDWbBVWkr7kceG69fjbV38Vfm/PXK7B+WVnMQJTqRwy+ZKwRYVffR8IhlBq7oRt2zPInPY6vLDlWax5+HeobHkSm5efinafDyu/8A24vPWAlIB2cDKFVKZQnZZm4RilCe1NATQHXUcVkOXx6pYXOU2tDWzegv5tWxRw3b4Fkzs3C4DVjSEABLAsVKLvJ1NRwpEgPCyiMJq5UItviWxgD5IBajF3TKRwXJeaTp8NkNVAkTpNygkIiAgk+UrbOzbFyNrx2MhUFcT2RXw4ZUFU/h4IBQTI2gwGv7WvVRV1GT6vso1YqgpktfyB+yaI1SSJtVyu6mG5f/rG0l3D7FRgHt9ECRLIwEYg2xpwVllbM6ANh/1wOhx1QNbhcMAX9cET8AgbmxyvyRbMjOxgMouNxnHMBGS57yqoNeQGfM8trgYAAS23oWNuCWTXtGu5yMxAtvHjqhnamYCsfujgeDkcdHRR54z32oJx/55M5QTIktXWjUA2smAlyNTqgrBGIHs0aWiPJiBLrezvL16P5PCIaGVXvebVOOdL/xeFiXHktjysgCHZQJsNnqYWPH3nn3HXT38DX9CPtevXSOGXOYxA62V9He2ILOoDpQY6stZid6AS7lGFX14Pdt7/AG75wpeRT6fRvWopTr7wDNHflpmCyihsJss5WHRGKaJihou5vIDZOvkB078yGaQnRmcNZPV1PTk2heGhKQHUi887Dxd+6fMojW2BbVohu7raDxjIGqyjc9UZsHrDsweyVpsCssaDRePnera/zxrI0nh68447cdP9v8OoPH3TQ7aAUpmWWwrMCXiVgi0FwjjdTyCrv8d47VBmYLOXpQCMjgcCdIkJpxlt1cCpeewtBGwGcK4dpFqW/WCUq81qRxl5uTHzd9oa+TwOZHIF0cOOxdKSENPV6sMjTw0YBWG1L1sB1ZUKgn4veto5zWDBwNgkJmJpIzRh+vDWW3QpIFsq5ZAtZY1j0wxqDfiKhpeMiMcp7gSpLLevtFgMUKgmlDVcfFpKoHtBoMwb6uKOdrzvtZ/EcUtfLxZc8+3gj0AslcOzG59A5xUfl40XmzthHxvAxKKXYSiVwtLnTKlABDD/cDmazzhfpn3MjbrKgYmUeGASwLK4SzS2HicWtgWPGiBLEGvWqhcqiqkc2LoZf739Jgxs3yEAlkCWzWNctp0LlQZ2pSenAKzR3AEv3AaIzWZysFutVeA6W53rjU/uxquP7ZYt7g3IEvhk8tS7qwfdVFYBWDYNZvmYSRDLNpLIYoeRMCWRsItb4TJ8UptblXaTjCwBbISV+LFUVVag2Vl9H6xagFUqwsS6XE7kcvkqI8ttsS/57J7ZWC5DE/f7diprntWtYSxrMRjWfLGOmSXAi4QDkjaoG4EspWPCEieyKiLWaHMBsgSxbGRpqY2YzOVFOyvNBmSLJYTdalwJavcHyNZ6vfef6MwQDinNIh0g8qbpWQLZLVknRnapJDW2ySwEyLIgTADtmWfC4fbBZmh1ed/lOaO2+0hvRxOQ5bl4/Op/x72f/xQc/gAqpRJe+51voWvdSYhv+isqUwPCxhJ8eCItsPq8uP9Xt2LjNb9A26JenHD2mmngkWDWFQwjumwhvM21wASd9mUNtcPC68AAs7df9nXE+wfR1NuFVWeehJ5lffIgxZkPAcGc1bVZhRQjsOb2+Z7VuGdwVpYEVWZycprEID02iWy8Xg+vrz8WvbPlEkkM7BwVj9n1//dzWLX+ZGByaEaJQVVasAegu89rm+Sa3Q3nqtOVTEBSR/fROAZ2J6zUyNId4ADarIEs9zEx9RRuf+hqbHq+X0ArC77SOXa4BmT31Rd+qblcvAnbJA0jnSWopS5DMbvajUBZXdWCAxTYJTxUFV86pECZF6gpW6Z+calS2YpiKS8Amgwt9bCRkBetTT5hhgdHE/C6nQj6ndj4dH+df5qWDETDHnS1hmC12tE/MoXxqYQUdmkGtsYkc99WQyNrsMO6gKtcQqaYNjGq9SCWANTvcUj0Li8+yhFq0bz1RWBmoGwG/codgUELFZy/7mS8/bzPIxpeva/TMP/3/RwBnrNnH30Sri/8n2lbSJz1JjQ9dhcKsYnq3yxLjkX7P/0Q3pb6DHsukM4VMTCeEK9ggiWysnxd2RsVXe7RIC0oG/6nnLnh5/25W67Bpv4xDGzbjA2330QRYnWsKB9o8iokq4u5WorJKrvK9zk1pxttZwhk99V2TSQQ9XvgddplW7c+M4g3ntiDZLaIsml9gjNrGcgYfVZT0epzqBlX9egJZPIFtPk92E0LnWJJKuIpL9Dt1L5W8W0tlMqid23taEUumxNXhUK2AIfbgUwyA4/fI79TD8tms1REKkAWliEMvMHnCyU4HTYBsiUmczltGE9mJfAhmy0gns5VfWMbx4J2Qc+OxzGeVfKCl3c3VQEsmW4WpGlmNhoOiIyK/rS0MaNna3GG6Xjuwwxkh5JZPG4wsmQsV0XcyFBGZgT2xopA2HhAcaGCXJmuBsZ5tBIsFhAxgGy2ZBGN7JqORtuufZ3l2f2dQIJglk4NZNPNOsN0qYKRogv9WzdXN7Yjlq0+qIiG9uR16F1+LNaeraRb9mBESISjoRjsaAOy9JW97i2vwvCmTSIbaF+1DK/9/vdRzmWR3nQvnD63fJ/bHA54mlpFr37flddgwx9uw7KTj8WKU1ZPi4gl2Az1LkSgpwPuQKia/jUTmKVW9k/f/BZ2PvwonF4POvo60X7MCnQv6oIr4JcaG3OjDp73iNTkFHKGJMrqcqCpKYRCPiehBWxkimcDZLns0M4RJMcmhEV+0+WXwZmfmtEOrJjPiQXXvixQ9/Qp47hYXR44jzkbFj7kzRbIurywNXXt2+92Hx/vWQPZ/pGN2Lp7I57c8hj6h+OGJtQKFj3QkYBM7GwGQYAXI2cdQMBrFcY0niwik1NFW/UesOy98mLVQJbv6PQuYXwNWpzTRTYbPW31dL9JPyraRKtM33e1+REKeKSoIZHK4dFn+5U9ljH9Tza3vdmHtqgfyXQGg2NpuWmzwI3HSR2suDWITrXWlKuAklcoZwT2uyxAtlETKxdjpQSXwwWf2454JiVPaWaRglmy0MjANroxKGlFBSsW9uKsEy/ACUvPQXfb2tnd2eeXmtMIcJypkZ342sdQ3HBv3bqFr1yN4H2/R+aOa+EIN1UBre+SS9F8wRtnBF2UK4wnMshkWYDAWYo8FnZEhKE/GoCs1sCSdd1w9614+qb/whMDtUhEgikCWDbKB/zu+pu7y+6qA7JzOlnGwgSyjP5d3h6BHUXcu2UUZyxpQTJXRLHiEM2rx+lEIp0RWXq2WIbbbpVXp7N+apsMrW5x6ivzRQFtMZ4/MooAusI+rDNM/fleOBoWb1uyrFoy0Pgq4FAkEXlkMjmkjQIwpwnIEtBSkUUgm8orxiOeTE8r8Goco3SxhMeM4rPlYR96RaahgCT7bi7+0nZcwhpxlq1ebVXdtBnIEsA/aQBZhjWQVeV2+ZpoiBR2oQRvQ5pX1OOQ99jPYaN2b2lUSQv0YwqPeXZtJvcZ85rqgKgLJmBnIW4wqK4/apGTiRQmY0nFmhksOx9i+F8eVLIZtPf2Yc3p63Hi6evR94r1s+vWEbDU0QZkOeQ77r0TN777zbC73chnsjjlg+8TO674Yw+hOLITrpBP2FqHPyhsa7lixd0/+jk23Xy3eMIuWbNimsSA/rLNK5fB6fPCGQhXo2vle9rmAkJka92imaWO9ambbsZjv/4fJHbvlqvAGw4h0BRCqCWMslGtb82lkJqMY2xoUhhUAVgGaGVSWZSBDC1hcfEIdbXNGshymywSLeVyOPfLX8CyNX2oZDL1wJGFZck4iqm4Sg7djyapXuEOuJaePOu1xY/X1wRbuGZJOOuVGxacNZC95f7LsOn5rUikSX+rQiQag/MLmJ79ZisiHUfAfdUBMmPnfI9A1uWgPRe1s/SjBdIZFkgpKDuz3EBtgABWQKMUlCldKm2rsvmcVPlrzW79sapYWhIBXa0RLOpuEs0sGVn2XQqunFb0tEfRFHJjdDKJgZEpkSOQ9XE4bIbuV7G8RT5xlJXylQ4DfE8VZym2WP0vI13MVB0NNFjm+3arBWG/H6lsBqlcthrhoPtcLXwzpq7qbsUzBDZwCsKKEsiqXHDyeXjb+d/e32tifr19jACvo/6/3IvCpR+qW9J19mtF89QIZJ1rz0DHV36yR/aQfrVk7pi2RN0eWTFeTz0tB+at92I4kdTAEsAOvKBeM4Z9Vm8kgJDHhZDTKgBWt9loVmd7XGQ2dXjBYztHsaw9DL8D2LgrhjU9ESRyBRSLFpEJRAI+TCZScNsdVSArXyRWJR2g/pXSAX7K4waY7TcxsLpPS8I+rOwII2jIIQhYW9qVrKARyOr3+ErgxOKueKrmeSsrleiwYoQumIAs//TkSBI+VmDPou1KZLErmRWgzXAEgtmpbAFOu3WaxICMpciyHHaU9hDvujcgq0H9LLoli0TdNSCbKzsQcNrkv9/FeAjVfPyeMEpf+brnCNzZAVlz3wKGCT7fI2GRSmWrQFYvJ0CWPtJ2P4Z2KukBgeza178V6859zWwP9UW93NEIZDngt3/2I3j219eIxIAg9A0//A6iCxdg5E+3wOW3Q4cWOMNRKQ6j/d9t37kKW+59EEvOeDmWHdMzDczSxSC8qEsYWYefcbTKi1nAmdWGsjsMiy8Ci9PFdCikh4ex/YGHMLBxA0a3voDU6BiKuZxsl0DVFQrC39aOjlXLEV6wEIHWZticLqTGRjG46Qlsf+AvmNy+A06/D9H2KCKCU7wzWnDFE9nqzBXlBYM7RpDPZrHm7W/BqX/zBiAxVgdkq/rYGnia83Wq42ldi182OzbWGKtKuPuAPWTZ2VkD2Wvv/gIefvIFWK1K28RpLhZtSfCU0cwAVk5qFXCRUlXMKm8UKsaWwQoWkRVQauDz2ASAklGlZEEE+nJPUjcmBRnVT4qiVRGwFqtmQelgUa/LmK5bVclanK5b2deKkN+OBx/fLSCWCU2Le6IIB3zYNTSBwdG4AF8dqKAcD6ziP2szdC3lkgpIkECCauqYdiVQrGumwOkAA9gKu6z+kxVmm0wkpqmD+T6ZX92m64f12Gq6hE4G3A2Lhwp409kX4IOv/485X4zzK9SPgHjz5vMo5zMoJuIoxmMoxyZgGe1HfDKG/K9+UMe8cm0zE6u3RiDb/uUfi3Rgb40G2tRIUWqQL5bRFJhu7n8knaONd9+Mh2+/XQCsbi0BhwDYBU1BedW+sPrvswWyugLdPKWbyuSlKJNFWWyUadCPNp0vYBejYv1ukNhLZIvoCLmFkXXbVNGWLt6KuN0y1c2WLXB9VCUDBDPcsgayjeeCOs/T+1qrIJZ/12wsf9ZAVq+nvWwFxGay8ncmXbGlM0rnls+W0RpVulY2MrFkJ7fHMtgey6JvDpfIc5MppCkxcDuwukMVuwW96n7OhyjNzGq9rAaydkoyGgAtXQBiCQW6OS4P7VAse70Z2v5crW6x8WIjmGXvzGxs2Kjx064FjXvwmKQnM+99DxTzLLoq5791KQZ3bK+C2aZly/DGD332qACzRyuQjQ/04/dveKWEJBA4drxsLS7+3neR2/EE4k8+jkAXXVBU4Zc73Ayr0ykPMnd8/z8EzJ5wxonoPGbpNJlBsLsXvtZwNWDB4Q3USQ2qgNbpgcVwNZD7UiqNTDyOQsrQuDrc8LmtsLm9sBMMyc1C/c3CiG2nH+nYFJ666Y947Fe/ETcCh8eDzt4WdHS3ynLUuJIEUVLPWhsbGBP/ZzKyy849G+d87O/qo2uZMJZOIZ+IzWpGfU8fk/0NQzgY1lsyTpX6svs9fpwfe+7XuOX+W5BMUZhsQSqTESAqGzGvZfgCqqIvVakvgJJ+s/JfJX8RJMr64pkqDy1i0+XiD5aKWHslM2So9HoqTEGlYammdbJ7umHVA9kasKZEoLM1hFWLmvDnR3ehWCpgKSt6m/zYumsMA6NxAZfKmKCmgaWQW3u/quPQdlsGmjeOXYP2fDGPfKlWpS1TD5USfB4X/B4XRmMJYXYbpQLKpUBt01zwZdblqlFXy4jIoVISXXA0GMJH3/hxvOL4erZwFvfpl+wi1G4Wc1mUMymUsxnkd6qqeevYAMrUDg33i11Ldtc2JRzZoiIcqYWdCbjqgeTfKkuOhfeCtyC87qx9AlnzCdDXxJF2UoqGjuuvd9+Om37+Q+x6QbFXCwz3gc6wVwFY3Qx3Af0rAz3MjJ7XbkUiX0bAqV7Z6ENK709OXeeNh1eGEAxPZdAW9mA4npFQAuo/OX1MeSYtoqiRDdNfydTafB4MG+lPiRzlPXaZFmdjP2xQ08q6NfKf5pnz4zvCOLZdAUQ26mEjzcpSik0Xo2lZQYbgNa9ALBvB5JRRfESvavY35HaLQXuQEqRsEV5rRYD0fbti6A640TSHmk5O3T9pSAwo51gV9cPhdsLJbWYJZB3IG5rYaCQoGj7eZfYFZNn3WzcP1Y1rR99idPQtQVv3Qnk/n8tKpnt8Yry6XHxsBKlMFv3bappU8Ivb1Pi4r9lYOfcGyDUv4zeluTUytSz71TIRvs5huGQXZtjLx9Axr0qRe+7xjervTju6Fy3HV37zx7p+H4m/HK1Alufiqd/+And99mNw+XzIpVJVb9mxO26AJZuEp125FDg8briCUQEkhVwe917533j69nvFSmvZScfK94Scd1pNebzwtbbBEzUALD8rbg+sTjdsdocU+Fa/x8nSWuySeMpn1VIxD5QKqDCGnpr8Uh6VQk6AsMgV6IRgstcUZjfQguEtL+DOb34f41u3S7FatK0JHd3KGaURxJKNHdqtPm+5dAarXnUuzvnwW+hHV708NRtLIDwbaeiermsCWdfSU2Bt6pwdI0vQZ7PD0rLwgAu92KdZA9lYfCtuefBKPPn8kFDnvOHxxqsKslSTL9+qg0HtfW2/QyBLBpcsprg1mG8VhlzA5XTA77HA7baJTIAWRWQR8gUCyppXbx3bWze6071gdd/0YtS3hv1urFvdi788sRtBvx1LutuwbfcwdgzFVUGZSBfqi7hUqZnSwgrZbLrQqiyxcdg85mwhh1JFfdUJ7CxTI2dFC6MnBahn5YB4nAKKDT2wSugyXGQtlC3o39TGxf5LQLY6VrKxlUoBxVIR5530Crzn1ZchGl5+JN5LD2mfNWAtTo5V2VU5N6P9KBLADu6C1e1B6okN0g+6EbCZAasGrnzVrbG4y378qTL16QhHUVlyDHzLVotF0kuhZZMxEMRe//MrxUaLfs4ETVX7LGMQ4gZranw8qkNDBi6Wq8FFu344BCQGlWCELVsqI+JyYDKbFdDKRuCqf9a/UxLA9tBgDF1+N4IuO4JOe5VVpc5VM6wJOhSUG6COIYUwn7u23j4MG9PLmoHUEbDaYaEaKGBYPXF9DWS1jMAcict76WQyAxZOEcBS09vsdyNkxMdqIJtNZ/C0YYNFIDvXq2pHIgstiVjXHkYk4EHAbReWms1mQDeCWr/XM6Mvq4y/iZHl7zcZQFaH3b7nssvRsWgJunqWqM9QLiNgNjFeA7JTYyNIZ7PYvXVzFczufkGB2v7t6rUWnqvOwEyMr38v3q52KK2u1uzOFcia7et53UwW1BamJpWlmbbj+uGDtZCTI/VzfjQDWQK2P37sPdhy3e+Ui0Glgou+fim6V6/E0O3Xwx0JKr0sAaovAJc/qHSqVivuueZGbPr99Vi0ejGWrV0pYFNbc1FiwAQvT3OwKlEwLJSkkJWkn81K3GOBhd/xpVKdHKCWPaDAjcJQVjh8QTjcbsFa2pJLSDWPB+lYCrd888cYeHST8sl12kVz63bbpS9sEnM9NlUlyQhkX/WZ92LJmS9XQNaorM/Fx8XHttGndn+u4TlZb3EG2+WFPXpwbEJnDWTL5QKe3nYj7njoJozGCkDZgjSfsqVGxdCFzjhJrljNelmnUcBFLCgaVzbty6o0sF6vFX6vU4rB5MSkK2JPlSUrIwBS2XapVptibySYpxPOaurf47bjFccvxs7BONqavRiLJfHMtkFju/yy5I3dXtO3GuCWU7+NfrPUR9e5ClQqyJcKKPApywC9tC9jQVrI7xT3gwTTZCwMjiA7zfEz/GNFW6uuM5WEVhABukBoOUxG0iqfWX3Y3Ee+mMPC9k584LWX4GUr3w6rqRp8fy7Ko2EdPmWSTdUMqwasme3Po5SIoWS4C3iKORRi49MAK8eA9lpstnATbHxSdntgZ2FAaweSz22Sgi8zkLVd8FZEP/D5qmG7hGbMshDyaBjzbU9sxI//6R+qXrCnLWkFrah00x/ZhDF9X2ooBnI0SBw5va+nmglkWd0+mSsoD1ICqiKjUd3iQ6pZWDOwJZDdncjimYkkVjb5BbSagWyjztXDIg1zK2bR2bdU3ulcvBRNbYqRu+0XV8krgRWn6ikpMNuE+YN+BEI1SYD0Na20l1pGoHdDEDs4ofxLeRyUQBDM0mlhMl1EV9gtjGk8U8CWsRgIuFcacoO5Allyzc+MJ6vjcGxrGF0RzzQgy74QzIaD9cdQ7fNegOyJ68/He//lO7Kou3E893CRE8yyaQC7e9tm+dlWKmFw+xYMvaDs2Q5cunBgnzJPw/VKIHv8Wefi/V//3oFteH7tQz4CTPy69k3nIT6oZg+CHe144xXfB2L9mHz8Mfi7WgSM6lhaO1lQ1s+4/Niy8Tn86d8uRzDixwlnrYHD6xHZGVlZdyQq9TI2rxOuAOUBzhomMiw2azfAfWm4hRFUbgpOZ10xGbchYNbuQN4ewH0/+wWevelmAdsE1/SoNm6L4nSiPP4twsZ2r1yM8y95OxwmtjeXTKCcyxw4iGWfnIZjwSxttERLHGyFLaDY5ANtsway3FE8+QLuePjHePTZAVQqtLLJI0ULGyn+qtce1Vfd14BmrcOG7EADRGFolfZVZKSgltUCj9uGgNclN1XKCshkptJ5pLOcSqddlTnGVhl0qRNe5wFQ262FzCiLvmw49fjFsNvsSGfT2PjsTtmmzUrQzQtAve6NgeXTluzH0P/qnRRKBVBWQI2sYllpDWZFwONHsZzBVJLxtYrK12B8JoWHcj6o2ZspIFvT22rZA/dDsHTRqWfjbed9CeHA4gO9Lo749dMDO1HYcA8Szz6BSiImYJOAlY2gVb0qaQCZU75H0ErA6mzpgKd3kcgJSs0KuNgiUdh8QVg9PjgDIbnJDFz/C2R/clmdvED0sP/8E5X4Zgr8OOIHdJYH8J1PfxAb7r69ujSB7JTBvkpxEb9A3A7EdZW/3SFFR2xiB8UnY2pLXQ5hZgO2Ggjm+3aHqrTXLJtjBt9DAr2A0y6Aj8IevjYC2D0dDoFs+4JFkKnxBYtAArhzkQFkFy2FNxjANV/7Ih6/7y7ZBIEVi6eOMzSnqo9GvKuJjU1MJYWR1TIC8/4JYmPJrDz8sL8Esrx6+KoBbH8sKz+PZJPo9rvRZeinG4HsTGla5n3xbkIWmsCerdfvx7q+yIxAln9vNiy5Gsdrb4wsQSzBLNtsgexM54NglhGjgy9swZDhM5zJZjG0azsGdijJSnKU5AOQzNasz2Z5qe7XYu2BmlSkd1Ef+taeIUB2wYpV+7W9+ZUO7wiIi8HfvVUKahmUQL3sa775NcQfuQe54UEEulsFFJKhFL0sLbL4Jd21CuNbtuDWy/4NiR0v4KRzXoZIbxcKmbQRX+uRZC75rnA5YPe4YHPZYZOoadb/1HCJoKVZ+LVqeZkzGKkGMHD7Qgw2LYA1GMHzt/wRG675Jca3bBXgKn3Xtl7lsnx+mjpbsf4Db0GoPSpssA6DOFjytapjwfKXz15WwO9GygoOMNFLXz1zArLZ3Dj++ODleOSpXbSApuW/ZFinMvVgUnvB1s6VGcgq0FvzjFUnvwoIDbfYKmDjE43FIoEGfq8DXrddpvxZaJZMZ8ECD5rKS2HWNOBg7Nd4CNIXj9h/2aw47cQlCHg92PjsC9g1PGF4ARrSBBPAni4hkB4rzGzsQl8UpXIRWYLYsjI9ZpqZ3+OHz2NFJldGPJ0QprVRFysFYw2tdrHXWGttxaUYYAXcyTDTWeF1p5+Ld7zqa/C4lAD8pdg0Czvx3z+EbfszAlA1UOV46J/5mrG7EDr1HNh9ftHpMKXLSiDb2iFPrtUbgnFdSU42WXSrVSpbh2769XQg+7ZL0P6OD4srxYFojo7Uc/fuly2r67rPW2MgCFg9VjsCbgc0I+u0lqpAl4xmqqygmcgGCGQNKYHWydYMmfRuigJUNXDVr7VONE4m11NqxWIBXYuWo3vxMnnlwzMBrADZhYslfcfc7r/mh/j5D79ffYts8PE90frQBq8bkWhYgCu9LFnEl5wyCjsMextdXMUN7WSiD4ub3A5QWsWIaofVKq+7JtPYHctWgWYeBWGUOw22N5epP57RYrEuHlYphGvNR9mW3Yb+RFbYX7fVju6wG0sNhpdzP+ZGv2+/1ztNYhCLJ+siX+/ZMSbSDkoB3nupCcg651CNNsNFn8+r+HAtT6M1EYHs4M4XZOnEiAq0SeXy8gWfS6sCtGw6iWwqiYwpxjM2MoxgczMmRobQ1Nour+GocpSQ8adcqFyB2+eH26uYaDtBiekYIgEG5KhZyJ6+hehdc6r87nTUQjtM99H2AAAgAElEQVRmOIz5t15EI/Dgty7Dhu/+K1zBkOhlj3vj63DmJR/DyN3XSfqWvyMiJAZBoTtsMIbhbljCzSjEE3jgxz/B0zfcjN4VC7B0zXJhZT1kZY2mZm1VszpssDhsUnRqTvMimBRAqWfrpqWE1gZMXJ4od/ApFxvBAJ6Q2F3B5UZuchJb/nQftv75QUxseR75eELwhdvvReeJx+PUN5wNbySC9NhwFXcczNMhhV5dq+DoXjFrIMsgBFvLggP2j9XHMScgmy8mcPuD38P9jz2vomjLFZB9zGSVe4ECp1pGMN3/Vd0AakVailHUwFFOUd346mKuWkiCBR6XBX6fCwGfG3abSg1j1TE9YVnpm8urpBVhd1mtpc583XZ1SMKZL1uGfLGCBx57TuyPamEE6hikXE2JYdXNi8dsmtI3b1QSXiplmeIvlKkdLkvhWtDvgt3qQCqbQjyVVf6yDa3RJ7b6gahqcPU6BK0sDtMgVi3JbZbKJbzlnIvwrgu/Cae9xhoczAv2SNhWenQIE/9xOXJ3Xw/vwqUzAtn0C5vlb7Y3vBfhU86CndWmDebU+zpWAtn+X1yBwq+vqC7K8AP/l36ClpboSxLEciB+f8X3cPN/XFkdkwzqmbLGqfumjhqQ4FSyx10rluJGtF2X3qAH9cCocfuN561xeYBSgcXo7Fsi/xm13b14OboWLZPXoja+5ZeQ1QpzpO5f7/wjbvjWl9Afq1lkXbi0HRF/vZKTjCwLvcSVIJuuWoCpm4hNtLBkYKnTt5m009qya2cshVgmL0x1f6x+Mr1kFHhqXWipgYicNt4N4+VyKzabco/BRLZaWLemPYwOYXnVgwSjXlW0K31mp0sMhsYm64aaEbUExhyJC//uo7jwPR+VvzdGuu7rc9X4d8aHa+kaXwlozQ+ImhDQyxSyKn8+k1JANmsCspOj04FspKl2/fkJZIsKyHp8BpBlYI0JyLI/ZhKiFmQxV5HHXEdifvmDNQLlUhG3fPhvse3m6+AMBCVK9vRPfRzHXXQehu+4UcCnr13VQBCkOv1BVLxRWP3N1IkJeGQM7T2Xfw+FeBwnnLYabStXwO5xV1lZc1/NwFai7SnFtNC5ySqRtWRtNXsrBWJcuTHN0wgc8ITCRu1OGQi2w+IOVftEnWd6YgKZWEyIlrAtAWckQo0iE0xQKuQl9ICEzMEkWeZc6MVqt4MoK5Db6mxdC9TYFvHE5j/gxj/fiFSaFUp20cmKp2yRWk8D+BknQTGkMrNuSuwypv8NJwM1da/aTHrW2gVRCxkgacBAA69HAUUvK3uttN+i7KAoIQ3pbE4sjAjwJC6Xtf0GG0LQSabh7JNWYvvAKJ7e0i/+nxqwCvNmboz7qbsyGz9SShNbLBdRKhYESNMGKOT1CvCdTCSrlkDT1pzBJ1almsmITBsXpbmtZ29zxTxawxFc8qZP4uWr3/uSjaflh3f0tj8g9YMvybgRrBK0mguzzOys+z3/gJZXXrxfH2oyvzt/eClKf/x19ZQyjjZy+vlzcic4WDfnF8t2stksbv65Ccg2FEt5GgpzunpVVCwbp5Id9nrv3Ey+PobRYVVAdvAF5SxRsuw9CtFWBjoW9FX3YberyNHORQrIogHo6e3pG70Gsgx0+PEXPlWN0uUGV7aHscYkKZjxHJg+q9k87fhKAmLJyBLI+ryuOrsuyjA2DcZAMMtmq0YCqK1rIKv3tS9gv6e/60hY7RBBXfGajjAC1AU2AFn+7ve6pfiLzewhq/tBV4jnJ5ICZNsXLsYXr7lB/nSgQFYzsaIZtKk0SHPT3xkayHKZA2oNGthGmwNzf2Q/BmF/NETUHtC4HWErZ6Ymcd1bX4vxZ5+WAqlSoYCz/v4zWHzSaow/cDccPi+8rYoQEjY0GEYl3AOLrj3xeoQJ3fBf1+DJa29A95IunHDeGXD7fSjsIQ2v7ro1sbb6fQJoShKcfjesdG9iMwFa4hJK2lzBppojQqAZFo9JZ0qgTZ0qQ54Sk6hM7KqRNBaLuC5Ighe3XSsy2v+zx/5ZrXAeux5WxyxmXzQ2PIiyAjmUuQBZrjAZ34LbH/oZnnh+N8qwCwvKG5vdrthRWkmocAA1/aIcYM0nRE3J1wCsGaxNZyuNs1lXTKU2p4At8Se/HANeBWpdTqeEU5ANSWeLSKQyon3N5XMCNHnn4bQ/b8rrT1qlZAWDYwJkGxlYdRAySrob026iPDoWwuVKDIYoyZRyyO8Viy2CfILYXKEosoWZdbAzSQrUe3p57SNbKyirjRPHgMtdcPIZeNdFX0I0tHL/L8ojfM30yBCGLv2Y2GNp8Kp1sDw0amApJagUCpj61RUgg9r2j9+Gp6NH2Le5NEYGDl16ieyL+5Ao2m/8Jzxe334B47ns+8W8LIGsuTX+7vbX3+ym3/rq38lmVXV4tRnFQ4PbFZB1UDS7l1bIJdGxsAZkpwOr+v2VTQ+t/FwVKgUQxF737z/ChrtqfrhM7zqlr7UBBpu66bArl4IGIDuZUjpt6mHpear9UOni0D+Zwli2UAWxXG5vQJasbDjSiWhHJ6KdqiixQRkgWsCx/n6M9u+W170x2JRJrIwE4DHCHNQGa/cnDWYbZQVcivKOe3eMVV0GfnifquI/UCCrR5QAUn9GG3/mMlp+MNfP8bRLZxZA1ix10ON9NETUvpjvK4eib2PPPY0b3/1GCSfQTgQXXPoVdHQHpfjLEfTBFw2p+0wgDHtTl2JldSNo9HgxuPExPPiz/0BixzasOvMkLFi1RFhPrZmdS99Fw2qzwen3wBX0GoC19n2vXQ2coSY4nCxMK6Hs9MPqDSuvWlMTJyQCWXNoCou/4kwPSx+U7ymJpvWG4Fp1xqwOk/2F23/Q3Ar0TucMZAnaNjz9M9z36CMYj9HyqYBUuiDT7uIwIMCKEa5W5Y/GZmYXqy4FjWzjTCC2fmpfd7q+kIxSAtVYW+F1+8TyJ+AzQK0Uj1mQop42m5V8e8Y6et1OnL12Be5/fCsGR8dg41OMLtqihZipO+anfnMfaK1FFpjAmHICSgmiIfovAvF0CrFkGpyKov6ysc/V7VR3ZHZ2UDtX0bbGEDbICdTflaSgr6MT7zzvHTjthI/AajV5dM7q0jo6FuL4jj14F+KXqinNmWyy/B+/DL5j1iCXmMLo+1Qxiuf9n0f76945ZyCbmRzH6EdUoo8Ukr3/82h93TtfUg4FM105tJQyt8bf6UlqbtPtkOrfKTbaXzX4jNobfm/sU+P6BHb1rWF/8rCrCkLZ0iM78N8/uBx/NUAs/8qitFON4IM92Tlpr9h6fT1DFtR2NYAdt/ow0r9bit8oWSg0HE/J8LTlOt19SxFujyIQagKnwTvaO+EORtHS2S1glo3jIRIozfjYKxgfHMTIzp0Y3rEd/SyU2r5Z/rM14rbjwn40hzyiOVZ/r78vkwBgdPdM7abNYxIBzPblq68XxvtgAdnDdpdqmHxrIMQPWzfmd3R4RmD3Qw/g1ve+GXnD8o+A9uzPfQZtrQEktz4HN22tIgF5XnGFo7BGF0wDjIyiJYv3/B13YuNv/gAXcjj2zLVoamtRCXGzKOxqPFoCWvpHu5sCcNBJwbwNzYIGwnC43FWSTwCt2w84vdWoWQJZSylX06JaLCAJk5tkutcsHBT2cRooK7C1LYGj7wRYSvtOGSSQPVhpXuauzRnIcuXHnrsa9zxyD4bHaCHFaM0S0pmSpHXZbVZYrfyZzKcFBRr+0q1Lpva59v4B2D25ENQpbGWaXjGrLqeSHgQ8LgT8HnhdNlh5k7fYkM1lBQDSO/buR57DyMSkig/VALbBhKERyDJ1S4NYAlk2r9ch0/tulx3D41OYSidQNJK/5KjNoHSaFrhe86qWFxGBbLtREytftMbfCZSX9/biva/+INaseM/h+fS/CPfC8dp19Q/qNKvspga0dBOIfuIyeKItSE2OY/gdp8lRON76EfS865I5f6hjz23C+CffXB2Jlp/9EUHD/P1FODzzXZrlCDQyyL//13/EXTdeX13byVSs9khdrK5UQDcA+H3tjhKCWKaAXXkHRgb6a4s32FU1dfSge/FSdPUtRfeipaCmmCDWH2qS4iTut/ELidPrWlvK+y0fpHnPKhcLGNmxCwPbNmPDXTfL/0ZI2uK0S+EXpQYEs9O9ABq//GpA954dcSTzSqP64a9+B2vPPv/IA7L7OnHzfz9qRkC7/my7/Rbcdsl7xeNVnIRsNqz74PvQ0x1CbmQYnuYwnD56ulrham6HJdwN60y2cl4PiqkUnrvtTjx70w1oaW/C4uNXiFUXi8jm2vTDqCvsF3bWVCFv4AJVBOaUWUDO+BohShYryoYEog7Eci3afVIrO6mS+A60zUkfS8xid8La3HtQQhDMfd8vIPvCwJ9w05+vwc7BFGysri1WJLhAjPrF37Us7Cxv8BYLC5+syBdUqIGhkJ1W2KU6VWNgG6v66wbcZJI+03S9GQQS1LJwgW4HHpcbQb8HIZ8D4YAfAa8bd/z1GYzHpqRwTLsQ6H3Xn2QlZSBTUygXUC7TmQAC3Om1yG2x5Qqq4KxcKUpEplqHVmHqZ3mPTyWmjTdqXnX/Z4rY1asxNIGtUCjguMVL8NE3fglLey840OvyiF1/X0CWU/+epcfAc/LZQEs7pv7zcli2PAnvp7+B6NrT5wxkh+66EalvflbGy772DHR95SfqYWi+HdEjYAayt119Ja7/Wb0/6JL28LRwBzOQ3ReoJYDdMZmSQi7+nDesx6qDZnfXFaO1dfeha5ECsepiqx9e3o8adaIa2DZOs/O+YzVcIcjIbrjzZtxzxw0Y2qFkGmzUuC5t8sPvsguYpdl6fdszkN04mMJgUvnhzgPZI/pj8JLpvAazz998Le765IdqhXwWC457w8VYtrIDpUwOnpaQ8od1uOCNRFEJdkxnZvWoeT3ID+3Elttvwdhz2xDubEVzW7MwrPsrN3D4vfA0BarWWXpXMrXv8sDlD8CmnTP2xgDPNZKWwH5PdmHEIHY3nKtOh9Xl26djwcH2jjVfpPsFZHP5CTz05C9x/2MPYSrJiDUFZBUArLGI1KoS0DIIgP6snCXL5EoGe1EfaGB2B2AH91b4JWFie6j+rz2ZKMhMLa7YsVKrVmGlIOByWbF8QQ8Wd7Xg9oefwsQUgWytSKAeyCpfWwJTxsmS6aBujpAl6PUjHPBKvC4dCWLJpDwVOWxKp1trNc9cfvEIOyLb1HCWRWl6SpPOBEWZkaRDAZexWtg3I47WALAEsmSD2yIRvO2V78Q5a98Hr6ftJXMDajzQRmmB/rtZK8v3CGiD7/4kKvkcrDueR+DVbxPT6bm2nf/1/Sr76/v7b6F9/avnuon55V+EI6CBLEHsbddcCTOwbe3oxOqwAnIEo/SObQSuewKyU5k8dkykMJWv18Bqv4PWzi4ce9I6+Nv76ovR9qHZZF+0DMKs3ZxJK2oGsnro7/rjb/HoPXdg45+U9y/7QwBLvSzBrNLymsHsnoHs5vEsnp9QmubX/t1HcfF7PjrPyL4Ir/H5Ls08AgSzf/rsx6Twi6xsIVfAqrNOxjGnHC/WWd6WkDCa2gqr7InUa2bNm7VZUEmOoRwbxs6nNiM9OoaAxwmn17tfw092loEL3mhoOpg1cAQlCASUOh63sZiLQJJ2gIVkLfFrb50hA50cmVCxvX7PNEw2J/9Y9vEgRtI29nu/gCw3Ektsx8NP/Q4bnt6EWJxeriyoygurSQyvAKQCk3SccDotMt1PUJZnIVauAOq/zHIDDWB1BaoZCKoCMQVga6yuWkI/VRGsUjpQjXvVUbKyUE38xLCC5Qu7sGb5QvzxwScQT8VhM2nT6vSsKEl4AXWwlBNwM06XDc3BMPweF/LFIsamJqrWWsr6q/5mr9Kd6BsHYbB1M3vHmoGs1CYb3RXmVQ6c4gzFCLPR9owg9sJTLsRFr/goIsFF+/UBOZpWSo+NYOgrH5ECLHMz62WtJ56GyDs+CqvbK0/I+wNiue1dX/oA8hvuFelC0zd/Cf+8rODIvJQaNJHF5Chu/uUvBcSyJfJqcn1B2AdnpBmLXUWEPE7ct20Ex3WEEQ149yoreGZQ2VRNZQoCftGg0T317PPQsXApWrs0kG2IbDzYms2G7WXzSXGAuP6qK/DAbTch4FTFcwSzAmgDbgGzNc3snk9zIl/CAztGZYG16y/Ah//l+wL059v8CBwpI0CZwR2feL+AWZvDIYECC1f14cRXnQ1XyA932C+4xhVqgt3pRNHhhS3QMqPUoJJPwRIfBDW0lUwGE7uGkB8dFQ37/jTqZpk8RjcFHWpg3o72OeffaOMlTkxCgkHSRCvFvLLe4huz0MdSLzzwrErU6z5mKYo5xrXUGoGsc8FqWDuW71sfewgst8x92W8gy40Mjm3A/Y/9Alt3xTARpztAVqLRpjclGaD3LKf43S6mdFWQloQuGlmrNaaPrVbA1hccmBnTxul3wkhlX2V4ydaxu8oxgTKHYxZ347glC3DT/ZuQyiQEyJpdAtT0flmcDsh88gKgM0M4EEA0FBBJwVhsCmNTceT4BNfQ+cbiLl24VUv4ULpYrYOtv0IUaKWlS0l8Y2tpXlyOYLY13IQzTjgRF778A+hpP31/PhdH3Tocl/jD9yJ5783I71LTpfaxAVSWHKvSuhYug3XNK+DvWnBAqVv5RAxDH7hQirwkyeuffgSHtks56kb1KD+gBsbz5isuw82/+mX1oCeNYrNXr+wSTetUOo/juiIgw7qpP4bTl0wPH9HyAW5ky9B014X2hYuw5uxzZR8vP/tCdBgRuOqCPczjbRzfrq2b8T9XfBfPPHB3XQdO7FCzFXvWzNb3967NKv5z7TkX4kPf+OFhPpj53c2PwIGPgAazBLEOl0vAbOeyPqx79ZnwdTSLxIBghWEJZD/FB94bhcUXESLN3EqxfljzSVVs5XAgF5tAbNtOlHL5OXuXc7tkZu0+N7xRFcyxpyb4Q8zwFWieLXg1b49ANjYwiu0bn8GJrz4DZXMdgLFt56ozxDEBBKp77swhZWPl+OZqv2Xuay4/hUeeuQpPb38eOwamJD42m6M2lDKD6cBUhSWUhZmlzyq9YDlVT7kBWVrqSPm/NvAzj4yWISgZAZevVWdx+kw1Izq2bhMKENMO6/ilvThmUQ9u+PNGMPZQ7LGETdVuAMpOi3ICgs+Q343mUAhOpwOlUgFTiQwmEwlkCznxz90TkFVssVlGwB7UdG0a4NZYZQVwlaTAAq2FrbvAYMWJy5bhvJPOwimrPwi3q+XAP71HyRZ4bTCeVgNZ6yiB7DFwtXbBHmZQAdnx/U/d4vannn+iWuhFt4K2175dklvm2xE4AgaQpcXWhjtvxW3/9aO6g+huVtp3po4xRCCWLsirsLJbRqpAVhdv8ZX6V+0Da45KOPHs89GxZAXa+2pA1t1o4HW4LyOTKwTB7LVXfq8av8vjbve7jaAEBWana2brz/k8kD0CPwPzXZ42AjMxs22LenHq61+JUG+bSuSyWuFpaqkWWpWtNljcYVi8nP53SFBBJRUD4kM11wBKFtIpTG7bjmIqu99g1hmkZjYoBNuhajy+9FQCj/z2Frzib9+gWGCNruZiu3WI2dgDBrL8Ut+y61b8aePvsH13DOWyXdlxibesSo9QmlnDT9aY3lc+gBa0NAXhdFiQLyg/WMbMshhKFYbxlUVTJmBrOmPKh5YDW5bpfrM2twpk6UJQHfnajwSyJy5fiJX/v7zg+j8/jGxWSxwUAOYxFEos5mKwgQvNoTCCPqdETY5MTiGeSgEVq7g0EGwSwHMd0Q5UyKbWNLwKHNcswtSfzD6wOqJXAXICW25zb0CWGH3N8qV4x3kfwTGLXv+SDUCY6QPcqK1udJw4UMsRbm/47puqhV6tV96MQO+8rONQ3UwP+XaLEJ/Y6w2fWLcJSLb39GJNWFnKbDIkAtTFko0lkN05kZKwFw1e9au5z30LF6Ojbwk6Fi6BANmlDGGotRcTkGWvnnv8Udz2i6v2CGana2Zrx5LJF/HgDlUNPc/IHvIrd34Hh3gEzG4GWmZAMHv6W16FQFcLOLVucXrgZSIc07oMEk0ArcsPi8ODSiEDS2aqPoqVwR75PCa2bEU+kdpvMOuOBmfUrh6sYSFwLWSyuP67v8YF73sdfC3hKnAmO+voXgV7z6q9ywoMp4KDGUc70/EdECPLDaYzw7jn0f/Ew09sRDqrgGcqQ29VY3rfQl2nEYAgLC2z6itw2h3iJpDLq2l5j8sOp9MuRVc2G0GdDYUCI18Lor0l01sqKZZVxdyaMKr8rAAv91Uqq3Qts1aV62jtbb5YwtpVC7GspwvX3fuwbFtrdak9LZZzkp3dFAygKegT5nh0agpjsZhIITTI5PZcDiuscKJQzqEgvrlkcrkzBWoV4NYFcOY+12QTZnstMrBKY1wrENNrSaFYpYyg14vXn34xXn/2ZxDw1pKRDtYFPL+dvY/AwLf/EZk7rpXCsQXf+fU8G3skXTBGUaXu8uCDt+G6a2+phh2QWGfYQdDtQHtvLwIFQ+PKxK2BGNYsXYyp2JSsvnNwDGMFxcDq5jaY+bYFi3D8Gedi4eJlAmSZdiUFWA3GFvZGLcHhNr5oGI9sOil+s1d99f9iwEhP47GRmWXr8KkCsJk0s5PJLB4dVFKKeSB7JH0o5vu6pxFgAdidn/qwAAszmD3rXRfD1xpBKZ+Hw+uDy1QwXC93JO6Y4UNNsqpYxOS2bchNJaW4bC7KWUoMLDYrfG1hlQK2H161+zrrBLI8vt99/ec4/W3no3PFYiUvmKOswBLtVq4Gh7AdMJBl30YmnsQDm/6Ap7Y+g1gii1RGsZlkSeUkGp6n/JFsIwEgi5/IjFJSoBpZWasUB3hcgNvlhtNhg8OuLgIVf6v0oTZaZRHqGlQ32V198XCcCyUVT5vN5iQKMptnf1SqFwErC7ROXrUES3s6cO09f0W+QJ1uWQqoeDU1hTxoiUTkhh1PZjE2NYmJOB0JGrS60u2ygHL2gUVhqlCL9lq8uIoCPFWsbO0scjvmQi9z+sJMUgINYAlwWyNhnHnCWXjNK96HztaXHcJLY37TM41AMZfD6CffJNG3tgveioWf+Of5gTqSRsA0lb57+xbc9C+fwV8fV+EATSE/2gJ2dEUIZJ3qqOws1FJFDgSyHk+0CmSnpqaQMTG49HpdunQFCGIFyJ55bp12+oDjUw/HOBvjs+Hu23H9z6+sA7Pc/YktCtBSZsCmpQZkY3mvnQeyh+Mkze/jcI7AU7/9Be79/KcVCWe3VzWz69//Rjh93hqYDUbmBiiNyNj4rt3IxZJzLgKr6mWbQ3Pb72wHjyxzqYTrvvZTHHPmOqx85Top+Jq1WwFBjzcMW/jQuykdFCBbqRQxMvEMntp2H57d/hQGx4ak+IvyAIqfbUaVnsVqaFBLEO3nTLnZAhYNS1e73SpMrcthh8ftQiToQdL4UuFi4ttpKUkqFwGz/CphCC5hdjndT4Y2nc1gKpnB+FQK6WwauWIBpxyzvApkMzlqZCvweGwCFBkxmy0UJChhNJYQoKsb8Sg1liWNTEUuYcgcqv62BLNK9sBWs9nS0boEvBrZmvS9phAEWc9gYO1WG4I+Lxa292DdMWfiFatfh7boKlh17vNsL8z55Q5oBHhtJl7Ygtjn3y2FXoFPfwOt577ugLY5v/JhHgEDqBHE/v7ff4RNt6nYWYLYxQs70OOsVX8xNnaSdlkTKVlGfF8T9ek1BLISVrB4KdadcyHaexYKiNXNXAR4JAFZ9p9g9tqrfoKhHdurx7M0aBdbLt10QhlBLNs8kD3M1/P87g7LCBDM/ukfPi5OBWLNlclgyZoVOP19KhSHjgIOj7eOmZ1VxxgZm4yLPVduMiHFXHNxNeDy3rbw9PSvWe187wsRuBODXPcvV6L3+JU4+U3nCpAlK+tauA+3ApJ5DvchCT+YqdcHBchyw/yST2b60T/8NHYMPYPdwzvRP9KPwbEpBWi5kLCx+uGhnt3UnZtuocWLpAy/zwO/x4nJREpOtrggUEyNIiwVmzr5LOSxMqbWIwVlbqcDQZ8LXpdTpAJkDQZHx7FzZBjHLlqAlQt68Ns7/4KKpYiuljCCxvTZWCyOoYlJpNI5kQaQRWYjeNX0v7IC0yBWAfMaJK1nYGvHpplY87HX62K1iwEvIJfdge6WdvS296KvcwVWLjgei7pORsDXM2cD/4NwXb/kN8FrbvAP1yDzs6+J7VbblTfDGQjNn4sj6cowgOz3v/ApPHTXrfAUayC2KeyHLx0DAWw8oyJjR3N5sc7SjcuzhUIh9C7sRfep6yWsQIcWNCaDOZ0Gs8v5oCMhMKMhEviBO27Gzf95VRXM+q3FqsfsTKd9HsgeSR+G+b7OZQQev/rf8ecvf64KZnOZHI5/5SlY95YLUMqTNCsLmHX6g7Aw8n420/2GxCAbGxM9amYsLqEJswWzxEIOvwceuhjMZn9zOWATI9vUtwDr33MxitkcYHepEASHmp2Z1ox+HA5Jgd73QQOyeoOlUg6pzDDiqREMjm3BE1sewbPbn8dUitP7tJKqHXZ98EB9jKu2pqKA2uFwwe91IZ7KoFDIKuBAUCmSAtpMMOtAg8eaoRWlB9Sw+jwuRIMhtDWH4XO7MT41Ba/HjY6mCK6992F0tQXREg6if2Qcw5MTmEqmJF7WXHSlImFV2Rp/JoQWb1fjeAh4LaDzQb0mtr6wy8zEqnHQUbOUDWiXAn4gmgIBnLTiJJy86hws6FiOSKAbXk8z7Lb9M1Sey/U7v+yeR0D7x9J2q/urymv0QAvI5sf70I6AeebHijKu/+mP8LurlDtBdzSMplAAkbBffp8cGEQ8WxAwm8gWkGnQkK5avhK9K49H79Jl6F3Qi76XrzcKNJUEqjGq9ojzUW04XtoPbvzTXbjx5z/GwPatQLlY9Zjl8VIza24P9+GfWFgAABhmSURBVCuN7MXv+Rhe+34yWIfbhuHQXkvzW39pj8Bff/Rt/OXfLoPD45H7fjGfx8mvPxfHXfAKlApFYSttTidcwSaRIcwKXJKVnRoTtpP/0+MJMD1qNmBWghJcDvjaIgf9xPD46Kf7+8t+iub2CF75iXejkE7D2rwArsUv26Pl1qFM8NrTQR50IGveUb4Qx8jkc9jw1K3Y8MyjiCXSUhBVlCAEWmcp2ypzoIFO4+J2xLvVZoWXkW8Fes7mpFBM2syErvJ0Mzqh/FcVsLTABr/Pha6WKPo62xENByTe9bEtW9EebcLmnbuwfXBIPGM1gOVmyLTyK0pBV+XNpgCtKi5T+9Ji7ukg1uwT2xhFq0GsHjOCWVp+hf1+XHDy+XjlyW9DR/OxcDr27hl30K/g+Q3OOAL5TBrjn36L6GMdb/0Iet51yTyIPQKuFVr86UJPFjL901teW+11V4sCsLr1jybrfs8Us5K0RYN/tlWrV6N31fEItdR0X/R6pufz0dw23PlHKYjjf3NbHnHAa1fHni6W8NhgQ0StMct1NI/N/LG9tEbgwW9dhg0/+LakdBFjEOyd/s7XYvkZJ6GYzShcY7XC4QvC6fEqH9J9xMZSXlBIxkW2UC4UkB6Lo5wv7hPMHlIgaxR7/c9XfoKmtijO//g7lKxg+amwhlpnBrLERy4vbE1dMxe5HaJL5ZACWcVGljA49ijue/S32LR5M5Jpes3mhPE0x8nqIAMBiroqzm4T31aCy2xOJeyY5u8VkBQwXLtO6oGjhrQ1rSpBals0ilNWL0fQ65ZCrv7RcfzlyafEXot/J3i22xwiR7DbyuAsgQXKP5YJXKxPK1XyEs0r0bVFMqvaoUBJDrjnxuIwba2lz2VjYReBrMfpxllr1uF1Z3wIve2nzFtrHaILf382G9v6LOJffI/oY5v+9RqEV6+dB7L7M5CHeR3NyPL15p9fiet/VvOKdcO4rxh9yhq+ru0L+rDmjPUoWCFA9qRzFJB1u+un07QPNH2oj/ZGm7I/33Sd2HPp5rWXBMhGPQ7sSmQxnlQyjEuvvh6dfUvgngeyR/tl8ZI8PgGz3/1XOANBkRRQNvTKD/2fWgKWQXjR6cDuDSg5AoGEbmZga+hkC6mE+j4xpvTTo1Mo5Qp7BbPU5jJxzBMJTMMbB3pitP3WH776Yzijzbj4U2+DJdgG15KTZk4G0zG0zQtgtR3emZhDDmR5YlKZATyx5Xd47LmN2Lp7CrlCzgCzHGplNyUYVeQByn/WZlNWXMVSXnxl99T4RaK1qTWGV2CkaZVaOAKXoaPB2lVLsG7VCozHYrjzkb9i9+g4gj4fAl43fG4PHHaHsLjlSg6lSgHlEk+MiqlVAReGrZilKD60dDwoGdZf9NBlCphudCigPy7DHhgVp4u/NOjml6CWS6xZvgoXrDsHxy15K4L+hrjKA70y59c/oBEY+P3VVX1sx3/eBYdrDxqhA9rL/MqHYgTIyvKz/+9f/HsJPtBNA9llq1Yi2tIMT+9x8icBsmeuJ3Kt685LGchyIGKxGG7776swvHO7eM2SsWaLuh0Ypw1ZEehcuBiXXnODvD8PZA/F1Ty/zf/tESBOeeCfP4uNV/0MrmBIWFmPz4NzL3kHmhd0VuNcNZnFyFib0wWbyyMgj7IBTeRRnpCPK5u/ahNf2jIyEwkUkmlZdiapgS72YnTtrGQMcxg4SiMSQ2O49l+vQlNXGy645K1wLF4LW8vC6d6xBvloaeo65FZbMx3CIQWyeoeUGAyMPoxnt9+PB5/chKlkVhjZbLZg6MtYCKELwRQA5YmjppYpYTNrENVyMj0vdlY8j3QwMABk1UFAM6MqLYvLcZtLe3rwqpevxY6hATzw5CZ4XV6EA35xLyBwzubKyOTTyOToD1ugZAUWK+201H4dNpe4JtAKjFZjSiPL6F0C1qL8Lq4D9JSlJRenIEq0+Cqq6QhTIgf9cSkpoFvCm8++CGtXXoT26Elwu0JzuOzmFz2UI8An3/5//jDyG+6VWFrqY+e1sYdyxA/utvn5Ynv0jltw52+uwejALrR09qC7rw++UATHnniiANnAglX1O25IbJtJ86pmWo5+RpYDo4vZKNG4/4bf4YkN9yvtrNHoo/vOL34NJ509M4N9cM/q/NbmR+B/bwTKpSLu/NzH8eyvrxEwyyjbaHsUr7zknfBFQtMiXas+RUYqGBlPglV+t8z4XWIUmWcnE8jH03VAVqi6UgnOgO/QFHrRedDlxO6nNuPm71yDRasX45Wffj9sy06rZ5aN4acu1trcKwERM/rmHuLTdFiALIFboZjAwOgTeHzzXXh+xzMYm0ojFk8iy8xh4+mEIJJNgCmLphp0sKJ5NTxZiVf5VEQnAcoBXE4ngj43IsEgvK4AzFY3YsNVKSOXzyKdSyORSqEl3IQzTjwGu0aGMDQ2jOZwM5i3kMvT27aAUomglEBUnYF8KYd0No6JxLhE0zK9jH+nNk71vyJ2WLTmoiUYgTrdFsjS0nZMe96KF52FTDPBbUkcGBwOO9qbmvGyFafgrBNejd6OdfO62EN84c918+nRIUz90/ur+tjed398rpuYX/5/cQSoY2WzlQp45q8PVIFs++KV8AUjcDYwr/+LXT1idp2MTeLZRx4SIEvZAVvvsiVY/473moDt/KzFEXNC5zs65xEoF3K49ZMfxJbrflcFs53L+nDuR94iRV8SIDBT09ICA6zubcfEDLlkBtnxeHUxYh+7zw1fNEQW8KCzsdwRgexz923EPVf9D5atOw7nXfpllKOLp2tjyyWUw91w+AJzHr+DtcJhA7LKk6yAycR27Bx6DJt3PoMdg9vQPzKEVDaHXJ5Tf5QV1A5NhyeodyrCZjrsdvGJTafToAwj5PejPdqG3vaF6GhegJZIO7yuJthMHquUA3Df+UIaqWwCiWQCucI4HPYYpqaSCAU60BTuRbHsgNvphdPBMAYvbJaazoMhCwSyI5MvYPfodmzv34KB8d2isc3mC/C76T2blfAF6mUY+MCmdbDVyulKxdDfOuB1O9He1IYl3UtwwtLTsaz3ZDQFF8Fmcx2s8zu/nYM0AqMP3InMD74k+tjQV3+K5pPOOEhbnt/M4RiBqpa1VPOElv3a54HWwRh/DWSbeuqTBt3z43swhnd+Gy/iEShks7jlQ3+DHXf8UcAsbbmWvPxEnPXu1wjjyv8H3OiQQJyUSBNUiOWW0+fedyHZAezY7vbgz//vT9j0++ux7s0XYd0Xv6G2ZsxuCSorl2AJtsIWiB7Ang581cMCZBu7WSgmEUvsElC4c/B5DI7vxPD40P/X3p0AR1XfcQD/Zu8j2WyyyYZcQA4IAQIRo1JaKqWjImpBO1KP0jp1rGOxTKfWTrGVY0QQW49BpmhxrLVOHbWt1VYSoIAGCVrBAwEJxEASMOTYTbKbva/O/20CAXQekJB9S75vhuF4u+/93+f/Qr757f/9/3B53PCJ1bhCYWkxg0BA/DQjTXgl/dBhNhowNtcuBcUOpxtFBWNQnFeO0bkTkJ0xGqnGLGg1ZqSk6M4q1YtFG8TQA1EFFat8dbkasfvAy1CFLaiqvBUWcw5UKoMUgEXoThkQYqUOk4YwiAe93Oj1daKjqxlNrQdQ3/wp6ps/R1a6VQrbh481wel2n1xpTAwpEFN+xQO4FiadEda0TOTa8pGXNRqlBVNQYC9BZnoptJrTn6AefPfyCEMhIM0f++QSaVlaMX+s7Y//gTkjcygOzWNQgAIUoECSC/jdLmy+byGa3tkmPQAW9vtx2Y2zcfm8WSfHyw76EvurfH3jUYd6TOxp7RNFRUsOatb+FU07duDaFUsx6fYfIuL1nnqZCLQKCLGiQQkJsv0S0WgAvoATLk8Hutwn4OrthLOnDa2OBjh6OtHS1ikFSL1Wi+yMLIwrLMfY3HxpeABgQXH+JGSk5cNosJ330/0ebyu21D2GrLQp+NZVpz4KO9ebTYTaQLAbjp5mNB7fi3DUBbPejCOtTdh/5BO0Oo7D4/NJY19L8gtRkJ2HUbZxsKXnI9MySvplSbXDbMiGSsUK7Lm6J+J1AVc32u6dK1VjxfjYUcvWQ9s35VAi2sNzUoACFKCAsgR8PV3YsuiuU2E2GIxPyzVz2tCF2WG6ZPGgl09jwxsPPoyguxfzNzyP3IoKaTleJVVi+zkSGmQH9okIhuGIHz6/A62de9DRfQKdPd1QqTRIM2Yg1zYGObZS6LRGaRosg946qHGkXl87NtU+ilzblZhedeegbg9RYfb5nVCrxVRhAbR2HMaxjkPocjsQCvsxymZHni0fudlVMBmyoVEbzjt4D6qBfPOgBDo/rEXP0p9KxxDzxxYsvD85Vmka1FXzzRSgAAUocD4CIsxW330bjr9fB21qmqgUYuY9C1BSOR4hfyApHhCORcIw5RXj892HsW3lo7AWl+KW5zfAkJ4BSA+ri2pt4ocTDOwXxQTZU1XaCPyBToQiPumfRJDVaUzQatKkh6mGavP627Dp3VVDEmTPbJMYjyuGIATDXil0i6EKGrUeRn3WkF7DUFnwOF8vIKZVaVv7sDSsQGzmB/8A+6y5DLK8aShAAQpQ4CyB08KsyQydQY9rFt8J+9h85YfZvmELpvJvonrlGtS/XY1JN8/HtWseR6TXLZ5cRzQ9L6EPdn3VLae4IDtcXxe+QDs27XgUo6yDr8gOV5t5nuEXcDd9ga7fLJSGFYjN9vRrsJbF5xrlRgEKUIACFDhTYGCY1RhNMNoyMXfJL5CeGoO08MEwLxhwrj0kZlkwFI6DK6DHP++9D36nA3MfX4OSG74njY9N1Dyxcu0fwUHWgc11j8BmqrigMbJysNyf/AJifHb7hjUIbH/rZJDNf2UnDNbEPqGZ/LK8AgpQgAKXtsDAMbMqrQ4ZxUW4btlvYVG74e9sg1gk4bRpmhLNIYYM6IwwTZ2FnU+vxf9eeAlZ40pwywt/ht6WA5XFDpVWmc/zjPggm64fh1kzFiX6FuL5EyAgpkSLz1AxYM63Ae3wHG+C41e3Q2u1xeePtWZi1EvvSjNQcDGEBHQYT0kBClAgiQTEbAZbH/gZGje+CTFfqH1CGa5f9QhStUH4muvj01cpoTrbt7CUefwVcDo9J6ux0+6+B9946BFAa4Bq4BK7CusDBlkGWYXdkhe/OWK5YF/DfsQOfxYPpKWTobPnQmO2QDytKT5e8R6ph+utlxH9+D2pQf0zFuSueFZa9IJB9uL3E89AAQpQINkFxDyz7/zul9IKYAPDbFpGOoJNnyLUG1/oQKz0lahNfM/T5ZVCP7oMG5c8jC82b4YldxTmvV4N69jSRDXrnM/LIMsge843y6XwwnAgAFfN63DvrkVKwz7pkmIiyGbnwlgwFikaDYKd7VKQDe+uhWnsOKkaKzb1nNswZvEyhthL4UbgNVCAAhQYJoFoNIIPnlyN3c88IT35L2YCuG75Q7BXVCD45VGEO48h6u2JB1ppddCv/pRwyJsrKrFieVlrLkzlVdj/j3/hnTW/RzQUxPQly3HFogeG/JQX44AjNsh6/R3YvGsVrPpSDi24GHeWAo8ZCYfRVbcV3vUrTo55HdhMMXRAbP0Pdp35dxFkRy9ehlg4jJC7G1G/D5o0C3RpYjEMbhSgAAUoQIGvF9j74gbsXL0UYU8vTHY7Zi5ehPE33Qh4ehHsake4pxNRV7u0epZUoe1bIfRimIpptqBSQ51dBGNxOZp3vIea3y1HwNWD/OkzcNPLb0KbJEt3j9wg62vH5vdXM8hejK8QhR7T234CjmeWIri7VraFZ4ZY6Sfl0snIuu4WRMMh+JobEekLspZ5P4IhJz8+eJ8bBShAAQpQ4GsEmmq3Yvuv70fXkSboUs2oXPB9VP14IfQ2G+DzIuTxINJ1HBGXA7FgfCWtoQy1IsCK46UY06HNK4PWnoPmd2uxZeVqeNvbpYA975V/I6tsYtL04YgOsjV1K5FpLGNFNmlu1wtvqJiBoGv/R/C8+pwUZPuD6sAKrPiz+HdRkR34ezgrD7G+YQhfFXBTb74L6Qvu4WwGF949fCcFKECBESPQfbQBtcuXoOm/NdI128rKULXwDhRdfTW0qWYgFELM70PI7ZSqtDFvD2IhPxCLSlXa8x1PK77/iSqveK/KlA6NvQi6jCxAq8X+N97CzrXrEPB4oDOZMOe5lzDm299Nqr4YsUFWLFG7cecqZJsnMMgm1S17YY0VX8hiFgLv55/A/8Ljpx2kfyjBwCArqq/GaTNhzs5GICMH0YZ98PT0QLOr5qxhCf7ZP0DhgoWwjFH+oPgL0+O7KEABClBgKAWioQD2/Gkd9q5/Cq4OJzRGI/IqJmDCDTehaMZVMOXkxE8nQm3Ah1BvN6KebkR7nYiFAohFo6eC7VljasXY12j8/SL4ag1QW2xISc+BPi0dMKfCd+IE6tZvwMHqGkQDfqkS+50161B8zfVDeZnDcqwRG2R7vcdRvfMxBtlhuc2UcZJINApPSyN8m/4Oz2e7T1ZZRWg1TayUGhkLhYC0TBjLp8J4+UzoNCqEI1HEALi6u6Gpq4Hzy1boxDgmUcHNyUfgyjnItmfCaMtWxoWyFRSgAAUokBQCJ/Z+jD3rnsDRLdUIen3QGPSwFhZg9JVVKJ09G3kTy5BiTj0ZahEKI+T3Ihb0xIOtr1cKtoiG+q5XhRS9CRqNChFDBtQmC7QmM1KMZkCvR8jZhUNbt+Ojv72K7qaj0sNnoiI8+6kNGDXlsqQwO7ORIzbIunpbUF23Bjmp5azIJuWte/6NFlVZn6Mj/tNtyxFEGj6D9JFLyWSkTpyKFJUa0VAIKksm9NrTx7uK10XEawG4vUHoetr6gmwBdBq1dBxOyXX+fcJ3UIACFKAA0LilGvv+8ixadtVJFVKxiVXBMkrHo7ByEgqvqEJWaQlMmZlSIJU2UXUVxZdQGLH+ICsqsBoNoNFKQwekLRBAT0sLjnzwIQ5s3AzHoUNAOChNBzbh1tsxY8kKmJO4EDNig2y3qxlv71yF/PQKBln+L0IBClCAAhSgQMIFxMNgDa+9iKbaWnic8aXRReDU6HTSUrc5xYWwjJsMa64d1oJ8pNoykKLTQ2vQQ6NKQSgURjgUhr+nG+4THXA21KNl70F0NTbA63BKFVixZVdUYtrPH8D4ufMTfs2DbcCIDbI+fzc27XoMVn0hg+xg7yK+nwIUoAAFKECBIRPorD+AY9Wv4uCmbXAcOhiv0g5cBSxFBZ3RAJVWC5VGDbVOB7VGAzHNZCQYRMQfQCgQkBb46Q+v4v22sgmYfMdPUH7rbdCa04asvYk80IgNsuKj4MPN2+FwNmJ65d38WDiRdyHPTQEKUIACFKDAWQLiobAvP9qDlh3b0Pr+DjgO1SPodkuLFvQHW9UZq4KJ5df7w6tKb5BW6cqaejlKbpiPotlzkmZ+2HO9HUZskD1XIL6OAhSgAAUoQAEKJFogFouip6kR7Qf2wXFgH7qPNMDX1gq/y4WIPz6uVm0wwGCxIG1sCaxFJbBXVCJr0pSkHgMr584gKyfE/RSgAAUoQAEKUEChAiERYiMhRKIxqLW6S67iKsfOICsnxP0UoAAFKEABClCAAooUYJBVZLewURSgAAUoQAEKUIACcgIMsnJC3E8BClCAAhSgAAUooEgBBllFdgsbRQEKUIACFKAABSggJ8AgKyfE/RSgAAUoQAEKUIACihRgkFVkt7BRFKAABShAAQpQgAJyAgyyckLcTwEKUIACFKAABSigSAEGWUV2CxtFAQpQgAIUoAAFKCAnwCArJ8T9FKAABShAAQpQgAKKFGCQVWS3sFEUoAAFKEABClCAAnICDLJyQtxPAQpQgAIUoAAFKKBIAQZZRXYLG0UBClCAAhSgAAUoICfAICsnxP0UoAAFKEABClCAAooUYJBVZLewURSgAAUoQAEKUIACcgIMsnJC3E8BClCAAhSgAAUooEgBBllFdgsbRQEKUIACFKAABSggJ8AgKyfE/RSgAAUoQAEKUIACihRgkFVkt7BRFKAABShAAQpQgAJyAgyyckLcTwEKUIACFKAABSigSAEGWUV2CxtFAQpQgAIUoAAFKCAnwCArJ8T9FKAABShAAQpQgAKKFGCQVWS3sFEUoAAFKEABClCAAnICDLJyQtxPAQpQgAIUoAAFKKBIAQZZRXYLG0UBClCAAhSgAAUoICfAICsnxP0UoAAFKEABClCAAooUYJBVZLewURSgAAUoQAEKUIACcgIMsnJC3E8BClCAAhSgAAUooEgBBllFdgsbRQEKUIACFKAABSggJ8AgKyfE/RSgAAUoQAEKUIACihRgkFVkt7BRFKAABShAAQpQgAJyAv8HrvFtKGjI+R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3" y="2780928"/>
            <a:ext cx="810658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51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37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</Words>
  <Application>Microsoft Office PowerPoint</Application>
  <PresentationFormat>Экран (4:3)</PresentationFormat>
  <Paragraphs>6</Paragraphs>
  <Slides>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10</cp:revision>
  <dcterms:created xsi:type="dcterms:W3CDTF">2024-01-31T08:40:18Z</dcterms:created>
  <dcterms:modified xsi:type="dcterms:W3CDTF">2024-01-31T10:41:31Z</dcterms:modified>
</cp:coreProperties>
</file>